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2" r:id="rId17"/>
    <p:sldId id="273" r:id="rId18"/>
    <p:sldId id="278" r:id="rId19"/>
    <p:sldId id="279" r:id="rId20"/>
    <p:sldId id="275" r:id="rId21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4138" autoAdjust="0"/>
  </p:normalViewPr>
  <p:slideViewPr>
    <p:cSldViewPr showGuides="1">
      <p:cViewPr varScale="1">
        <p:scale>
          <a:sx n="80" d="100"/>
          <a:sy n="80" d="100"/>
        </p:scale>
        <p:origin x="9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2694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5B5B5B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01.10.2024</a:t>
            </a:r>
            <a:endParaRPr spc="16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2694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5B5B5B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01.10.2024</a:t>
            </a:r>
            <a:endParaRPr spc="16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2694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85657" y="1713129"/>
            <a:ext cx="3978275" cy="4122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639127" y="1713129"/>
            <a:ext cx="4291330" cy="4122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5B5B5B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01.10.2024</a:t>
            </a:r>
            <a:endParaRPr spc="160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897469" y="1421214"/>
            <a:ext cx="1022985" cy="350520"/>
          </a:xfrm>
          <a:custGeom>
            <a:avLst/>
            <a:gdLst/>
            <a:ahLst/>
            <a:cxnLst/>
            <a:rect l="l" t="t" r="r" b="b"/>
            <a:pathLst>
              <a:path w="1022984" h="350519">
                <a:moveTo>
                  <a:pt x="1022446" y="0"/>
                </a:moveTo>
                <a:lnTo>
                  <a:pt x="0" y="0"/>
                </a:lnTo>
                <a:lnTo>
                  <a:pt x="0" y="350283"/>
                </a:lnTo>
                <a:lnTo>
                  <a:pt x="1022446" y="350283"/>
                </a:lnTo>
                <a:lnTo>
                  <a:pt x="1022446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6166220" y="1462132"/>
            <a:ext cx="509905" cy="286385"/>
          </a:xfrm>
          <a:custGeom>
            <a:avLst/>
            <a:gdLst/>
            <a:ahLst/>
            <a:cxnLst/>
            <a:rect l="l" t="t" r="r" b="b"/>
            <a:pathLst>
              <a:path w="509904" h="286385">
                <a:moveTo>
                  <a:pt x="45319" y="0"/>
                </a:moveTo>
                <a:lnTo>
                  <a:pt x="7025" y="21359"/>
                </a:lnTo>
                <a:lnTo>
                  <a:pt x="0" y="52433"/>
                </a:lnTo>
                <a:lnTo>
                  <a:pt x="777" y="63584"/>
                </a:lnTo>
                <a:lnTo>
                  <a:pt x="26566" y="99715"/>
                </a:lnTo>
                <a:lnTo>
                  <a:pt x="44146" y="103107"/>
                </a:lnTo>
                <a:lnTo>
                  <a:pt x="51598" y="102607"/>
                </a:lnTo>
                <a:lnTo>
                  <a:pt x="77968" y="85851"/>
                </a:lnTo>
                <a:lnTo>
                  <a:pt x="36892" y="85851"/>
                </a:lnTo>
                <a:lnTo>
                  <a:pt x="31168" y="83185"/>
                </a:lnTo>
                <a:lnTo>
                  <a:pt x="20148" y="50951"/>
                </a:lnTo>
                <a:lnTo>
                  <a:pt x="20566" y="42663"/>
                </a:lnTo>
                <a:lnTo>
                  <a:pt x="37162" y="17254"/>
                </a:lnTo>
                <a:lnTo>
                  <a:pt x="79764" y="17254"/>
                </a:lnTo>
                <a:lnTo>
                  <a:pt x="78605" y="15097"/>
                </a:lnTo>
                <a:lnTo>
                  <a:pt x="74188" y="10831"/>
                </a:lnTo>
                <a:lnTo>
                  <a:pt x="68226" y="6096"/>
                </a:lnTo>
                <a:lnTo>
                  <a:pt x="61428" y="2710"/>
                </a:lnTo>
                <a:lnTo>
                  <a:pt x="53792" y="678"/>
                </a:lnTo>
                <a:lnTo>
                  <a:pt x="45319" y="0"/>
                </a:lnTo>
                <a:close/>
              </a:path>
              <a:path w="509904" h="286385">
                <a:moveTo>
                  <a:pt x="65448" y="64702"/>
                </a:moveTo>
                <a:lnTo>
                  <a:pt x="63823" y="72006"/>
                </a:lnTo>
                <a:lnTo>
                  <a:pt x="61120" y="77341"/>
                </a:lnTo>
                <a:lnTo>
                  <a:pt x="53635" y="84160"/>
                </a:lnTo>
                <a:lnTo>
                  <a:pt x="49150" y="85851"/>
                </a:lnTo>
                <a:lnTo>
                  <a:pt x="77968" y="85851"/>
                </a:lnTo>
                <a:lnTo>
                  <a:pt x="78563" y="85020"/>
                </a:lnTo>
                <a:lnTo>
                  <a:pt x="81832" y="78382"/>
                </a:lnTo>
                <a:lnTo>
                  <a:pt x="84376" y="70685"/>
                </a:lnTo>
                <a:lnTo>
                  <a:pt x="65448" y="64702"/>
                </a:lnTo>
                <a:close/>
              </a:path>
              <a:path w="509904" h="286385">
                <a:moveTo>
                  <a:pt x="79764" y="17254"/>
                </a:moveTo>
                <a:lnTo>
                  <a:pt x="49535" y="17254"/>
                </a:lnTo>
                <a:lnTo>
                  <a:pt x="53949" y="18737"/>
                </a:lnTo>
                <a:lnTo>
                  <a:pt x="61231" y="24720"/>
                </a:lnTo>
                <a:lnTo>
                  <a:pt x="63619" y="28803"/>
                </a:lnTo>
                <a:lnTo>
                  <a:pt x="64767" y="33950"/>
                </a:lnTo>
                <a:lnTo>
                  <a:pt x="84105" y="29221"/>
                </a:lnTo>
                <a:lnTo>
                  <a:pt x="81895" y="21221"/>
                </a:lnTo>
                <a:lnTo>
                  <a:pt x="79764" y="17254"/>
                </a:lnTo>
                <a:close/>
              </a:path>
              <a:path w="509904" h="286385">
                <a:moveTo>
                  <a:pt x="133616" y="44664"/>
                </a:moveTo>
                <a:lnTo>
                  <a:pt x="115091" y="44664"/>
                </a:lnTo>
                <a:lnTo>
                  <a:pt x="115091" y="101437"/>
                </a:lnTo>
                <a:lnTo>
                  <a:pt x="133616" y="101437"/>
                </a:lnTo>
                <a:lnTo>
                  <a:pt x="133616" y="44664"/>
                </a:lnTo>
                <a:close/>
              </a:path>
              <a:path w="509904" h="286385">
                <a:moveTo>
                  <a:pt x="156062" y="29221"/>
                </a:moveTo>
                <a:lnTo>
                  <a:pt x="92645" y="29221"/>
                </a:lnTo>
                <a:lnTo>
                  <a:pt x="92645" y="44664"/>
                </a:lnTo>
                <a:lnTo>
                  <a:pt x="156062" y="44664"/>
                </a:lnTo>
                <a:lnTo>
                  <a:pt x="156062" y="29221"/>
                </a:lnTo>
                <a:close/>
              </a:path>
              <a:path w="509904" h="286385">
                <a:moveTo>
                  <a:pt x="184006" y="29221"/>
                </a:moveTo>
                <a:lnTo>
                  <a:pt x="166697" y="29221"/>
                </a:lnTo>
                <a:lnTo>
                  <a:pt x="166697" y="128847"/>
                </a:lnTo>
                <a:lnTo>
                  <a:pt x="185223" y="128847"/>
                </a:lnTo>
                <a:lnTo>
                  <a:pt x="185223" y="92717"/>
                </a:lnTo>
                <a:lnTo>
                  <a:pt x="226860" y="92717"/>
                </a:lnTo>
                <a:lnTo>
                  <a:pt x="230013" y="88080"/>
                </a:lnTo>
                <a:lnTo>
                  <a:pt x="196559" y="88080"/>
                </a:lnTo>
                <a:lnTo>
                  <a:pt x="192750" y="86130"/>
                </a:lnTo>
                <a:lnTo>
                  <a:pt x="186508" y="78360"/>
                </a:lnTo>
                <a:lnTo>
                  <a:pt x="184952" y="72355"/>
                </a:lnTo>
                <a:lnTo>
                  <a:pt x="185061" y="56729"/>
                </a:lnTo>
                <a:lnTo>
                  <a:pt x="186439" y="51763"/>
                </a:lnTo>
                <a:lnTo>
                  <a:pt x="192412" y="44527"/>
                </a:lnTo>
                <a:lnTo>
                  <a:pt x="196174" y="42717"/>
                </a:lnTo>
                <a:lnTo>
                  <a:pt x="230145" y="42717"/>
                </a:lnTo>
                <a:lnTo>
                  <a:pt x="228150" y="39819"/>
                </a:lnTo>
                <a:lnTo>
                  <a:pt x="184006" y="39819"/>
                </a:lnTo>
                <a:lnTo>
                  <a:pt x="184006" y="29221"/>
                </a:lnTo>
                <a:close/>
              </a:path>
              <a:path w="509904" h="286385">
                <a:moveTo>
                  <a:pt x="226860" y="92717"/>
                </a:moveTo>
                <a:lnTo>
                  <a:pt x="185223" y="92717"/>
                </a:lnTo>
                <a:lnTo>
                  <a:pt x="188694" y="96565"/>
                </a:lnTo>
                <a:lnTo>
                  <a:pt x="192030" y="99280"/>
                </a:lnTo>
                <a:lnTo>
                  <a:pt x="198316" y="102455"/>
                </a:lnTo>
                <a:lnTo>
                  <a:pt x="201833" y="103244"/>
                </a:lnTo>
                <a:lnTo>
                  <a:pt x="213867" y="103244"/>
                </a:lnTo>
                <a:lnTo>
                  <a:pt x="220808" y="99907"/>
                </a:lnTo>
                <a:lnTo>
                  <a:pt x="226529" y="93204"/>
                </a:lnTo>
                <a:lnTo>
                  <a:pt x="226860" y="92717"/>
                </a:lnTo>
                <a:close/>
              </a:path>
              <a:path w="509904" h="286385">
                <a:moveTo>
                  <a:pt x="230145" y="42717"/>
                </a:moveTo>
                <a:lnTo>
                  <a:pt x="205055" y="42717"/>
                </a:lnTo>
                <a:lnTo>
                  <a:pt x="208705" y="44550"/>
                </a:lnTo>
                <a:lnTo>
                  <a:pt x="214588" y="51926"/>
                </a:lnTo>
                <a:lnTo>
                  <a:pt x="215939" y="57120"/>
                </a:lnTo>
                <a:lnTo>
                  <a:pt x="215981" y="73604"/>
                </a:lnTo>
                <a:lnTo>
                  <a:pt x="214631" y="79148"/>
                </a:lnTo>
                <a:lnTo>
                  <a:pt x="208911" y="86291"/>
                </a:lnTo>
                <a:lnTo>
                  <a:pt x="205325" y="88080"/>
                </a:lnTo>
                <a:lnTo>
                  <a:pt x="230013" y="88080"/>
                </a:lnTo>
                <a:lnTo>
                  <a:pt x="230288" y="87676"/>
                </a:lnTo>
                <a:lnTo>
                  <a:pt x="232972" y="81144"/>
                </a:lnTo>
                <a:lnTo>
                  <a:pt x="234582" y="73604"/>
                </a:lnTo>
                <a:lnTo>
                  <a:pt x="235118" y="65051"/>
                </a:lnTo>
                <a:lnTo>
                  <a:pt x="234586" y="56729"/>
                </a:lnTo>
                <a:lnTo>
                  <a:pt x="232989" y="49370"/>
                </a:lnTo>
                <a:lnTo>
                  <a:pt x="230327" y="42981"/>
                </a:lnTo>
                <a:lnTo>
                  <a:pt x="230145" y="42717"/>
                </a:lnTo>
                <a:close/>
              </a:path>
              <a:path w="509904" h="286385">
                <a:moveTo>
                  <a:pt x="214001" y="27691"/>
                </a:moveTo>
                <a:lnTo>
                  <a:pt x="201203" y="27691"/>
                </a:lnTo>
                <a:lnTo>
                  <a:pt x="196941" y="28803"/>
                </a:lnTo>
                <a:lnTo>
                  <a:pt x="189280" y="33277"/>
                </a:lnTo>
                <a:lnTo>
                  <a:pt x="186259" y="36201"/>
                </a:lnTo>
                <a:lnTo>
                  <a:pt x="184006" y="39819"/>
                </a:lnTo>
                <a:lnTo>
                  <a:pt x="228150" y="39819"/>
                </a:lnTo>
                <a:lnTo>
                  <a:pt x="226601" y="37569"/>
                </a:lnTo>
                <a:lnTo>
                  <a:pt x="220920" y="30985"/>
                </a:lnTo>
                <a:lnTo>
                  <a:pt x="214001" y="27691"/>
                </a:lnTo>
                <a:close/>
              </a:path>
              <a:path w="509904" h="286385">
                <a:moveTo>
                  <a:pt x="306046" y="42299"/>
                </a:moveTo>
                <a:lnTo>
                  <a:pt x="280752" y="42299"/>
                </a:lnTo>
                <a:lnTo>
                  <a:pt x="284086" y="43088"/>
                </a:lnTo>
                <a:lnTo>
                  <a:pt x="285868" y="44664"/>
                </a:lnTo>
                <a:lnTo>
                  <a:pt x="287628" y="46267"/>
                </a:lnTo>
                <a:lnTo>
                  <a:pt x="288507" y="48908"/>
                </a:lnTo>
                <a:lnTo>
                  <a:pt x="288507" y="54546"/>
                </a:lnTo>
                <a:lnTo>
                  <a:pt x="285169" y="55982"/>
                </a:lnTo>
                <a:lnTo>
                  <a:pt x="279154" y="57560"/>
                </a:lnTo>
                <a:lnTo>
                  <a:pt x="264077" y="60505"/>
                </a:lnTo>
                <a:lnTo>
                  <a:pt x="259163" y="61988"/>
                </a:lnTo>
                <a:lnTo>
                  <a:pt x="244965" y="88080"/>
                </a:lnTo>
                <a:lnTo>
                  <a:pt x="247039" y="93182"/>
                </a:lnTo>
                <a:lnTo>
                  <a:pt x="255333" y="101227"/>
                </a:lnTo>
                <a:lnTo>
                  <a:pt x="261010" y="103244"/>
                </a:lnTo>
                <a:lnTo>
                  <a:pt x="272277" y="103244"/>
                </a:lnTo>
                <a:lnTo>
                  <a:pt x="276111" y="102434"/>
                </a:lnTo>
                <a:lnTo>
                  <a:pt x="283319" y="99233"/>
                </a:lnTo>
                <a:lnTo>
                  <a:pt x="286703" y="96846"/>
                </a:lnTo>
                <a:lnTo>
                  <a:pt x="289860" y="93645"/>
                </a:lnTo>
                <a:lnTo>
                  <a:pt x="307733" y="93645"/>
                </a:lnTo>
                <a:lnTo>
                  <a:pt x="306975" y="89747"/>
                </a:lnTo>
                <a:lnTo>
                  <a:pt x="270791" y="89747"/>
                </a:lnTo>
                <a:lnTo>
                  <a:pt x="268335" y="88775"/>
                </a:lnTo>
                <a:lnTo>
                  <a:pt x="264459" y="84880"/>
                </a:lnTo>
                <a:lnTo>
                  <a:pt x="263490" y="82584"/>
                </a:lnTo>
                <a:lnTo>
                  <a:pt x="263490" y="77180"/>
                </a:lnTo>
                <a:lnTo>
                  <a:pt x="282376" y="68715"/>
                </a:lnTo>
                <a:lnTo>
                  <a:pt x="286142" y="67740"/>
                </a:lnTo>
                <a:lnTo>
                  <a:pt x="288507" y="66930"/>
                </a:lnTo>
                <a:lnTo>
                  <a:pt x="306622" y="66930"/>
                </a:lnTo>
                <a:lnTo>
                  <a:pt x="306734" y="57560"/>
                </a:lnTo>
                <a:lnTo>
                  <a:pt x="306759" y="47170"/>
                </a:lnTo>
                <a:lnTo>
                  <a:pt x="306046" y="42299"/>
                </a:lnTo>
                <a:close/>
              </a:path>
              <a:path w="509904" h="286385">
                <a:moveTo>
                  <a:pt x="307733" y="93645"/>
                </a:moveTo>
                <a:lnTo>
                  <a:pt x="289860" y="93645"/>
                </a:lnTo>
                <a:lnTo>
                  <a:pt x="289994" y="93992"/>
                </a:lnTo>
                <a:lnTo>
                  <a:pt x="290232" y="94780"/>
                </a:lnTo>
                <a:lnTo>
                  <a:pt x="290508" y="95871"/>
                </a:lnTo>
                <a:lnTo>
                  <a:pt x="291211" y="98329"/>
                </a:lnTo>
                <a:lnTo>
                  <a:pt x="291819" y="100183"/>
                </a:lnTo>
                <a:lnTo>
                  <a:pt x="292290" y="101437"/>
                </a:lnTo>
                <a:lnTo>
                  <a:pt x="310682" y="101437"/>
                </a:lnTo>
                <a:lnTo>
                  <a:pt x="309059" y="98005"/>
                </a:lnTo>
                <a:lnTo>
                  <a:pt x="307945" y="94733"/>
                </a:lnTo>
                <a:lnTo>
                  <a:pt x="307733" y="93645"/>
                </a:lnTo>
                <a:close/>
              </a:path>
              <a:path w="509904" h="286385">
                <a:moveTo>
                  <a:pt x="306622" y="66930"/>
                </a:moveTo>
                <a:lnTo>
                  <a:pt x="288507" y="66930"/>
                </a:lnTo>
                <a:lnTo>
                  <a:pt x="288507" y="75300"/>
                </a:lnTo>
                <a:lnTo>
                  <a:pt x="288258" y="78407"/>
                </a:lnTo>
                <a:lnTo>
                  <a:pt x="287783" y="80031"/>
                </a:lnTo>
                <a:lnTo>
                  <a:pt x="287084" y="82537"/>
                </a:lnTo>
                <a:lnTo>
                  <a:pt x="285598" y="84625"/>
                </a:lnTo>
                <a:lnTo>
                  <a:pt x="283366" y="86363"/>
                </a:lnTo>
                <a:lnTo>
                  <a:pt x="280328" y="88614"/>
                </a:lnTo>
                <a:lnTo>
                  <a:pt x="277124" y="89747"/>
                </a:lnTo>
                <a:lnTo>
                  <a:pt x="306975" y="89747"/>
                </a:lnTo>
                <a:lnTo>
                  <a:pt x="306786" y="88775"/>
                </a:lnTo>
                <a:lnTo>
                  <a:pt x="306527" y="84625"/>
                </a:lnTo>
                <a:lnTo>
                  <a:pt x="306622" y="66930"/>
                </a:lnTo>
                <a:close/>
              </a:path>
              <a:path w="509904" h="286385">
                <a:moveTo>
                  <a:pt x="285508" y="27691"/>
                </a:moveTo>
                <a:lnTo>
                  <a:pt x="268135" y="27691"/>
                </a:lnTo>
                <a:lnTo>
                  <a:pt x="261259" y="29382"/>
                </a:lnTo>
                <a:lnTo>
                  <a:pt x="252021" y="36154"/>
                </a:lnTo>
                <a:lnTo>
                  <a:pt x="248752" y="41374"/>
                </a:lnTo>
                <a:lnTo>
                  <a:pt x="246858" y="48423"/>
                </a:lnTo>
                <a:lnTo>
                  <a:pt x="263624" y="51483"/>
                </a:lnTo>
                <a:lnTo>
                  <a:pt x="264775" y="48074"/>
                </a:lnTo>
                <a:lnTo>
                  <a:pt x="266263" y="45686"/>
                </a:lnTo>
                <a:lnTo>
                  <a:pt x="268135" y="44340"/>
                </a:lnTo>
                <a:lnTo>
                  <a:pt x="269981" y="42972"/>
                </a:lnTo>
                <a:lnTo>
                  <a:pt x="272548" y="42299"/>
                </a:lnTo>
                <a:lnTo>
                  <a:pt x="306046" y="42299"/>
                </a:lnTo>
                <a:lnTo>
                  <a:pt x="305927" y="41489"/>
                </a:lnTo>
                <a:lnTo>
                  <a:pt x="302637" y="35272"/>
                </a:lnTo>
                <a:lnTo>
                  <a:pt x="299774" y="32724"/>
                </a:lnTo>
                <a:lnTo>
                  <a:pt x="291682" y="28688"/>
                </a:lnTo>
                <a:lnTo>
                  <a:pt x="285508" y="27691"/>
                </a:lnTo>
                <a:close/>
              </a:path>
              <a:path w="509904" h="286385">
                <a:moveTo>
                  <a:pt x="342748" y="29221"/>
                </a:moveTo>
                <a:lnTo>
                  <a:pt x="324223" y="29221"/>
                </a:lnTo>
                <a:lnTo>
                  <a:pt x="324223" y="101437"/>
                </a:lnTo>
                <a:lnTo>
                  <a:pt x="342748" y="101437"/>
                </a:lnTo>
                <a:lnTo>
                  <a:pt x="342748" y="71103"/>
                </a:lnTo>
                <a:lnTo>
                  <a:pt x="388047" y="71103"/>
                </a:lnTo>
                <a:lnTo>
                  <a:pt x="388047" y="55659"/>
                </a:lnTo>
                <a:lnTo>
                  <a:pt x="342748" y="55659"/>
                </a:lnTo>
                <a:lnTo>
                  <a:pt x="342748" y="29221"/>
                </a:lnTo>
                <a:close/>
              </a:path>
              <a:path w="509904" h="286385">
                <a:moveTo>
                  <a:pt x="388047" y="71103"/>
                </a:moveTo>
                <a:lnTo>
                  <a:pt x="369521" y="71103"/>
                </a:lnTo>
                <a:lnTo>
                  <a:pt x="369521" y="101437"/>
                </a:lnTo>
                <a:lnTo>
                  <a:pt x="388047" y="101437"/>
                </a:lnTo>
                <a:lnTo>
                  <a:pt x="388047" y="71103"/>
                </a:lnTo>
                <a:close/>
              </a:path>
              <a:path w="509904" h="286385">
                <a:moveTo>
                  <a:pt x="388047" y="29221"/>
                </a:moveTo>
                <a:lnTo>
                  <a:pt x="369521" y="29221"/>
                </a:lnTo>
                <a:lnTo>
                  <a:pt x="369521" y="55659"/>
                </a:lnTo>
                <a:lnTo>
                  <a:pt x="388047" y="55659"/>
                </a:lnTo>
                <a:lnTo>
                  <a:pt x="388047" y="29221"/>
                </a:lnTo>
                <a:close/>
              </a:path>
              <a:path w="509904" h="286385">
                <a:moveTo>
                  <a:pt x="462919" y="42299"/>
                </a:moveTo>
                <a:lnTo>
                  <a:pt x="437626" y="42299"/>
                </a:lnTo>
                <a:lnTo>
                  <a:pt x="440960" y="43088"/>
                </a:lnTo>
                <a:lnTo>
                  <a:pt x="442742" y="44664"/>
                </a:lnTo>
                <a:lnTo>
                  <a:pt x="444498" y="46267"/>
                </a:lnTo>
                <a:lnTo>
                  <a:pt x="445377" y="48908"/>
                </a:lnTo>
                <a:lnTo>
                  <a:pt x="445377" y="54546"/>
                </a:lnTo>
                <a:lnTo>
                  <a:pt x="442043" y="55982"/>
                </a:lnTo>
                <a:lnTo>
                  <a:pt x="436027" y="57560"/>
                </a:lnTo>
                <a:lnTo>
                  <a:pt x="420947" y="60505"/>
                </a:lnTo>
                <a:lnTo>
                  <a:pt x="416036" y="61988"/>
                </a:lnTo>
                <a:lnTo>
                  <a:pt x="401838" y="88080"/>
                </a:lnTo>
                <a:lnTo>
                  <a:pt x="403912" y="93182"/>
                </a:lnTo>
                <a:lnTo>
                  <a:pt x="412206" y="101227"/>
                </a:lnTo>
                <a:lnTo>
                  <a:pt x="417883" y="103244"/>
                </a:lnTo>
                <a:lnTo>
                  <a:pt x="429152" y="103244"/>
                </a:lnTo>
                <a:lnTo>
                  <a:pt x="432982" y="102434"/>
                </a:lnTo>
                <a:lnTo>
                  <a:pt x="440193" y="99233"/>
                </a:lnTo>
                <a:lnTo>
                  <a:pt x="443576" y="96846"/>
                </a:lnTo>
                <a:lnTo>
                  <a:pt x="446731" y="93645"/>
                </a:lnTo>
                <a:lnTo>
                  <a:pt x="464603" y="93645"/>
                </a:lnTo>
                <a:lnTo>
                  <a:pt x="463847" y="89747"/>
                </a:lnTo>
                <a:lnTo>
                  <a:pt x="427664" y="89747"/>
                </a:lnTo>
                <a:lnTo>
                  <a:pt x="425209" y="88775"/>
                </a:lnTo>
                <a:lnTo>
                  <a:pt x="421332" y="84880"/>
                </a:lnTo>
                <a:lnTo>
                  <a:pt x="420364" y="82584"/>
                </a:lnTo>
                <a:lnTo>
                  <a:pt x="420364" y="77180"/>
                </a:lnTo>
                <a:lnTo>
                  <a:pt x="439249" y="68715"/>
                </a:lnTo>
                <a:lnTo>
                  <a:pt x="443011" y="67740"/>
                </a:lnTo>
                <a:lnTo>
                  <a:pt x="445377" y="66930"/>
                </a:lnTo>
                <a:lnTo>
                  <a:pt x="463493" y="66930"/>
                </a:lnTo>
                <a:lnTo>
                  <a:pt x="463607" y="57560"/>
                </a:lnTo>
                <a:lnTo>
                  <a:pt x="463632" y="47170"/>
                </a:lnTo>
                <a:lnTo>
                  <a:pt x="462919" y="42299"/>
                </a:lnTo>
                <a:close/>
              </a:path>
              <a:path w="509904" h="286385">
                <a:moveTo>
                  <a:pt x="464603" y="93645"/>
                </a:moveTo>
                <a:lnTo>
                  <a:pt x="446731" y="93645"/>
                </a:lnTo>
                <a:lnTo>
                  <a:pt x="446863" y="93992"/>
                </a:lnTo>
                <a:lnTo>
                  <a:pt x="447106" y="94780"/>
                </a:lnTo>
                <a:lnTo>
                  <a:pt x="447382" y="95871"/>
                </a:lnTo>
                <a:lnTo>
                  <a:pt x="448083" y="98329"/>
                </a:lnTo>
                <a:lnTo>
                  <a:pt x="448692" y="100183"/>
                </a:lnTo>
                <a:lnTo>
                  <a:pt x="449164" y="101437"/>
                </a:lnTo>
                <a:lnTo>
                  <a:pt x="467553" y="101437"/>
                </a:lnTo>
                <a:lnTo>
                  <a:pt x="465933" y="98005"/>
                </a:lnTo>
                <a:lnTo>
                  <a:pt x="464814" y="94733"/>
                </a:lnTo>
                <a:lnTo>
                  <a:pt x="464603" y="93645"/>
                </a:lnTo>
                <a:close/>
              </a:path>
              <a:path w="509904" h="286385">
                <a:moveTo>
                  <a:pt x="463493" y="66930"/>
                </a:moveTo>
                <a:lnTo>
                  <a:pt x="445377" y="66930"/>
                </a:lnTo>
                <a:lnTo>
                  <a:pt x="445377" y="75300"/>
                </a:lnTo>
                <a:lnTo>
                  <a:pt x="445128" y="78407"/>
                </a:lnTo>
                <a:lnTo>
                  <a:pt x="433997" y="89747"/>
                </a:lnTo>
                <a:lnTo>
                  <a:pt x="463847" y="89747"/>
                </a:lnTo>
                <a:lnTo>
                  <a:pt x="463659" y="88775"/>
                </a:lnTo>
                <a:lnTo>
                  <a:pt x="463398" y="84625"/>
                </a:lnTo>
                <a:lnTo>
                  <a:pt x="463493" y="66930"/>
                </a:lnTo>
                <a:close/>
              </a:path>
              <a:path w="509904" h="286385">
                <a:moveTo>
                  <a:pt x="442381" y="27691"/>
                </a:moveTo>
                <a:lnTo>
                  <a:pt x="425008" y="27691"/>
                </a:lnTo>
                <a:lnTo>
                  <a:pt x="418132" y="29382"/>
                </a:lnTo>
                <a:lnTo>
                  <a:pt x="408894" y="36154"/>
                </a:lnTo>
                <a:lnTo>
                  <a:pt x="405626" y="41374"/>
                </a:lnTo>
                <a:lnTo>
                  <a:pt x="403731" y="48423"/>
                </a:lnTo>
                <a:lnTo>
                  <a:pt x="420496" y="51483"/>
                </a:lnTo>
                <a:lnTo>
                  <a:pt x="421650" y="48074"/>
                </a:lnTo>
                <a:lnTo>
                  <a:pt x="423136" y="45686"/>
                </a:lnTo>
                <a:lnTo>
                  <a:pt x="425008" y="44340"/>
                </a:lnTo>
                <a:lnTo>
                  <a:pt x="426854" y="42972"/>
                </a:lnTo>
                <a:lnTo>
                  <a:pt x="429422" y="42299"/>
                </a:lnTo>
                <a:lnTo>
                  <a:pt x="462919" y="42299"/>
                </a:lnTo>
                <a:lnTo>
                  <a:pt x="462800" y="41489"/>
                </a:lnTo>
                <a:lnTo>
                  <a:pt x="459507" y="35272"/>
                </a:lnTo>
                <a:lnTo>
                  <a:pt x="456645" y="32724"/>
                </a:lnTo>
                <a:lnTo>
                  <a:pt x="448556" y="28688"/>
                </a:lnTo>
                <a:lnTo>
                  <a:pt x="442381" y="27691"/>
                </a:lnTo>
                <a:close/>
              </a:path>
              <a:path w="509904" h="286385">
                <a:moveTo>
                  <a:pt x="45319" y="155448"/>
                </a:moveTo>
                <a:lnTo>
                  <a:pt x="7025" y="176807"/>
                </a:lnTo>
                <a:lnTo>
                  <a:pt x="0" y="207881"/>
                </a:lnTo>
                <a:lnTo>
                  <a:pt x="777" y="219032"/>
                </a:lnTo>
                <a:lnTo>
                  <a:pt x="26566" y="255163"/>
                </a:lnTo>
                <a:lnTo>
                  <a:pt x="44146" y="258555"/>
                </a:lnTo>
                <a:lnTo>
                  <a:pt x="51598" y="258055"/>
                </a:lnTo>
                <a:lnTo>
                  <a:pt x="77968" y="241300"/>
                </a:lnTo>
                <a:lnTo>
                  <a:pt x="36892" y="241300"/>
                </a:lnTo>
                <a:lnTo>
                  <a:pt x="31168" y="238632"/>
                </a:lnTo>
                <a:lnTo>
                  <a:pt x="20148" y="206399"/>
                </a:lnTo>
                <a:lnTo>
                  <a:pt x="20566" y="198111"/>
                </a:lnTo>
                <a:lnTo>
                  <a:pt x="37162" y="172702"/>
                </a:lnTo>
                <a:lnTo>
                  <a:pt x="79764" y="172702"/>
                </a:lnTo>
                <a:lnTo>
                  <a:pt x="78605" y="170545"/>
                </a:lnTo>
                <a:lnTo>
                  <a:pt x="74188" y="166279"/>
                </a:lnTo>
                <a:lnTo>
                  <a:pt x="68226" y="161544"/>
                </a:lnTo>
                <a:lnTo>
                  <a:pt x="61428" y="158158"/>
                </a:lnTo>
                <a:lnTo>
                  <a:pt x="53792" y="156126"/>
                </a:lnTo>
                <a:lnTo>
                  <a:pt x="45319" y="155448"/>
                </a:lnTo>
                <a:close/>
              </a:path>
              <a:path w="509904" h="286385">
                <a:moveTo>
                  <a:pt x="65448" y="220150"/>
                </a:moveTo>
                <a:lnTo>
                  <a:pt x="63823" y="227454"/>
                </a:lnTo>
                <a:lnTo>
                  <a:pt x="61120" y="232789"/>
                </a:lnTo>
                <a:lnTo>
                  <a:pt x="53635" y="239608"/>
                </a:lnTo>
                <a:lnTo>
                  <a:pt x="49150" y="241300"/>
                </a:lnTo>
                <a:lnTo>
                  <a:pt x="77968" y="241300"/>
                </a:lnTo>
                <a:lnTo>
                  <a:pt x="78563" y="240468"/>
                </a:lnTo>
                <a:lnTo>
                  <a:pt x="81832" y="233830"/>
                </a:lnTo>
                <a:lnTo>
                  <a:pt x="84376" y="226133"/>
                </a:lnTo>
                <a:lnTo>
                  <a:pt x="65448" y="220150"/>
                </a:lnTo>
                <a:close/>
              </a:path>
              <a:path w="509904" h="286385">
                <a:moveTo>
                  <a:pt x="79764" y="172702"/>
                </a:moveTo>
                <a:lnTo>
                  <a:pt x="49535" y="172702"/>
                </a:lnTo>
                <a:lnTo>
                  <a:pt x="53949" y="174185"/>
                </a:lnTo>
                <a:lnTo>
                  <a:pt x="61231" y="180168"/>
                </a:lnTo>
                <a:lnTo>
                  <a:pt x="63619" y="184251"/>
                </a:lnTo>
                <a:lnTo>
                  <a:pt x="64767" y="189398"/>
                </a:lnTo>
                <a:lnTo>
                  <a:pt x="84105" y="184669"/>
                </a:lnTo>
                <a:lnTo>
                  <a:pt x="81895" y="176669"/>
                </a:lnTo>
                <a:lnTo>
                  <a:pt x="79764" y="172702"/>
                </a:lnTo>
                <a:close/>
              </a:path>
              <a:path w="509904" h="286385">
                <a:moveTo>
                  <a:pt x="132803" y="183139"/>
                </a:moveTo>
                <a:lnTo>
                  <a:pt x="125930" y="183139"/>
                </a:lnTo>
                <a:lnTo>
                  <a:pt x="119735" y="184715"/>
                </a:lnTo>
                <a:lnTo>
                  <a:pt x="96781" y="228564"/>
                </a:lnTo>
                <a:lnTo>
                  <a:pt x="98211" y="235248"/>
                </a:lnTo>
                <a:lnTo>
                  <a:pt x="104294" y="246819"/>
                </a:lnTo>
                <a:lnTo>
                  <a:pt x="108733" y="251204"/>
                </a:lnTo>
                <a:lnTo>
                  <a:pt x="120387" y="257187"/>
                </a:lnTo>
                <a:lnTo>
                  <a:pt x="126517" y="258692"/>
                </a:lnTo>
                <a:lnTo>
                  <a:pt x="132939" y="258692"/>
                </a:lnTo>
                <a:lnTo>
                  <a:pt x="162533" y="243111"/>
                </a:lnTo>
                <a:lnTo>
                  <a:pt x="128073" y="243111"/>
                </a:lnTo>
                <a:lnTo>
                  <a:pt x="124015" y="241207"/>
                </a:lnTo>
                <a:lnTo>
                  <a:pt x="117410" y="233578"/>
                </a:lnTo>
                <a:lnTo>
                  <a:pt x="115802" y="228196"/>
                </a:lnTo>
                <a:lnTo>
                  <a:pt x="115830" y="213540"/>
                </a:lnTo>
                <a:lnTo>
                  <a:pt x="117410" y="208252"/>
                </a:lnTo>
                <a:lnTo>
                  <a:pt x="124015" y="200624"/>
                </a:lnTo>
                <a:lnTo>
                  <a:pt x="128073" y="198723"/>
                </a:lnTo>
                <a:lnTo>
                  <a:pt x="162745" y="198723"/>
                </a:lnTo>
                <a:lnTo>
                  <a:pt x="158878" y="193784"/>
                </a:lnTo>
                <a:lnTo>
                  <a:pt x="153435" y="189127"/>
                </a:lnTo>
                <a:lnTo>
                  <a:pt x="147278" y="185800"/>
                </a:lnTo>
                <a:lnTo>
                  <a:pt x="140402" y="183804"/>
                </a:lnTo>
                <a:lnTo>
                  <a:pt x="132803" y="183139"/>
                </a:lnTo>
                <a:close/>
              </a:path>
              <a:path w="509904" h="286385">
                <a:moveTo>
                  <a:pt x="162745" y="198723"/>
                </a:moveTo>
                <a:lnTo>
                  <a:pt x="137742" y="198723"/>
                </a:lnTo>
                <a:lnTo>
                  <a:pt x="141796" y="200624"/>
                </a:lnTo>
                <a:lnTo>
                  <a:pt x="148330" y="208252"/>
                </a:lnTo>
                <a:lnTo>
                  <a:pt x="149930" y="213540"/>
                </a:lnTo>
                <a:lnTo>
                  <a:pt x="149931" y="228196"/>
                </a:lnTo>
                <a:lnTo>
                  <a:pt x="148330" y="233578"/>
                </a:lnTo>
                <a:lnTo>
                  <a:pt x="141796" y="241207"/>
                </a:lnTo>
                <a:lnTo>
                  <a:pt x="137742" y="243111"/>
                </a:lnTo>
                <a:lnTo>
                  <a:pt x="162533" y="243111"/>
                </a:lnTo>
                <a:lnTo>
                  <a:pt x="163271" y="242166"/>
                </a:lnTo>
                <a:lnTo>
                  <a:pt x="166475" y="235717"/>
                </a:lnTo>
                <a:lnTo>
                  <a:pt x="168399" y="228564"/>
                </a:lnTo>
                <a:lnTo>
                  <a:pt x="169023" y="220917"/>
                </a:lnTo>
                <a:lnTo>
                  <a:pt x="168974" y="219895"/>
                </a:lnTo>
                <a:lnTo>
                  <a:pt x="168406" y="212923"/>
                </a:lnTo>
                <a:lnTo>
                  <a:pt x="166503" y="205845"/>
                </a:lnTo>
                <a:lnTo>
                  <a:pt x="163327" y="199467"/>
                </a:lnTo>
                <a:lnTo>
                  <a:pt x="162745" y="198723"/>
                </a:lnTo>
                <a:close/>
              </a:path>
              <a:path w="509904" h="286385">
                <a:moveTo>
                  <a:pt x="201876" y="184669"/>
                </a:moveTo>
                <a:lnTo>
                  <a:pt x="183354" y="184669"/>
                </a:lnTo>
                <a:lnTo>
                  <a:pt x="183368" y="237379"/>
                </a:lnTo>
                <a:lnTo>
                  <a:pt x="201988" y="258692"/>
                </a:lnTo>
                <a:lnTo>
                  <a:pt x="211340" y="258692"/>
                </a:lnTo>
                <a:lnTo>
                  <a:pt x="215733" y="257558"/>
                </a:lnTo>
                <a:lnTo>
                  <a:pt x="224074" y="252989"/>
                </a:lnTo>
                <a:lnTo>
                  <a:pt x="227432" y="249925"/>
                </a:lnTo>
                <a:lnTo>
                  <a:pt x="229999" y="246077"/>
                </a:lnTo>
                <a:lnTo>
                  <a:pt x="247175" y="246077"/>
                </a:lnTo>
                <a:lnTo>
                  <a:pt x="247175" y="244083"/>
                </a:lnTo>
                <a:lnTo>
                  <a:pt x="210757" y="244083"/>
                </a:lnTo>
                <a:lnTo>
                  <a:pt x="208457" y="243409"/>
                </a:lnTo>
                <a:lnTo>
                  <a:pt x="206654" y="242067"/>
                </a:lnTo>
                <a:lnTo>
                  <a:pt x="204828" y="240742"/>
                </a:lnTo>
                <a:lnTo>
                  <a:pt x="203587" y="238913"/>
                </a:lnTo>
                <a:lnTo>
                  <a:pt x="202215" y="234320"/>
                </a:lnTo>
                <a:lnTo>
                  <a:pt x="201876" y="228105"/>
                </a:lnTo>
                <a:lnTo>
                  <a:pt x="201876" y="184669"/>
                </a:lnTo>
                <a:close/>
              </a:path>
              <a:path w="509904" h="286385">
                <a:moveTo>
                  <a:pt x="247175" y="246077"/>
                </a:moveTo>
                <a:lnTo>
                  <a:pt x="229999" y="246077"/>
                </a:lnTo>
                <a:lnTo>
                  <a:pt x="229999" y="256885"/>
                </a:lnTo>
                <a:lnTo>
                  <a:pt x="247175" y="256885"/>
                </a:lnTo>
                <a:lnTo>
                  <a:pt x="247175" y="246077"/>
                </a:lnTo>
                <a:close/>
              </a:path>
              <a:path w="509904" h="286385">
                <a:moveTo>
                  <a:pt x="247175" y="184669"/>
                </a:moveTo>
                <a:lnTo>
                  <a:pt x="228649" y="184669"/>
                </a:lnTo>
                <a:lnTo>
                  <a:pt x="228649" y="225554"/>
                </a:lnTo>
                <a:lnTo>
                  <a:pt x="228174" y="232048"/>
                </a:lnTo>
                <a:lnTo>
                  <a:pt x="226327" y="237379"/>
                </a:lnTo>
                <a:lnTo>
                  <a:pt x="224618" y="239608"/>
                </a:lnTo>
                <a:lnTo>
                  <a:pt x="219570" y="243179"/>
                </a:lnTo>
                <a:lnTo>
                  <a:pt x="216726" y="244083"/>
                </a:lnTo>
                <a:lnTo>
                  <a:pt x="247175" y="244083"/>
                </a:lnTo>
                <a:lnTo>
                  <a:pt x="247175" y="184669"/>
                </a:lnTo>
                <a:close/>
              </a:path>
              <a:path w="509904" h="286385">
                <a:moveTo>
                  <a:pt x="283118" y="184669"/>
                </a:moveTo>
                <a:lnTo>
                  <a:pt x="265949" y="184669"/>
                </a:lnTo>
                <a:lnTo>
                  <a:pt x="265949" y="256885"/>
                </a:lnTo>
                <a:lnTo>
                  <a:pt x="284471" y="256885"/>
                </a:lnTo>
                <a:lnTo>
                  <a:pt x="284471" y="216161"/>
                </a:lnTo>
                <a:lnTo>
                  <a:pt x="284943" y="210643"/>
                </a:lnTo>
                <a:lnTo>
                  <a:pt x="286862" y="204680"/>
                </a:lnTo>
                <a:lnTo>
                  <a:pt x="288618" y="202269"/>
                </a:lnTo>
                <a:lnTo>
                  <a:pt x="293777" y="198654"/>
                </a:lnTo>
                <a:lnTo>
                  <a:pt x="296685" y="197747"/>
                </a:lnTo>
                <a:lnTo>
                  <a:pt x="328672" y="197747"/>
                </a:lnTo>
                <a:lnTo>
                  <a:pt x="328326" y="196242"/>
                </a:lnTo>
                <a:lnTo>
                  <a:pt x="327882" y="195267"/>
                </a:lnTo>
                <a:lnTo>
                  <a:pt x="283118" y="195267"/>
                </a:lnTo>
                <a:lnTo>
                  <a:pt x="283118" y="184669"/>
                </a:lnTo>
                <a:close/>
              </a:path>
              <a:path w="509904" h="286385">
                <a:moveTo>
                  <a:pt x="328672" y="197747"/>
                </a:moveTo>
                <a:lnTo>
                  <a:pt x="302453" y="197747"/>
                </a:lnTo>
                <a:lnTo>
                  <a:pt x="304620" y="198374"/>
                </a:lnTo>
                <a:lnTo>
                  <a:pt x="308223" y="200926"/>
                </a:lnTo>
                <a:lnTo>
                  <a:pt x="309509" y="202686"/>
                </a:lnTo>
                <a:lnTo>
                  <a:pt x="311108" y="207255"/>
                </a:lnTo>
                <a:lnTo>
                  <a:pt x="311514" y="212288"/>
                </a:lnTo>
                <a:lnTo>
                  <a:pt x="311514" y="256885"/>
                </a:lnTo>
                <a:lnTo>
                  <a:pt x="330039" y="256885"/>
                </a:lnTo>
                <a:lnTo>
                  <a:pt x="330039" y="206491"/>
                </a:lnTo>
                <a:lnTo>
                  <a:pt x="329702" y="202225"/>
                </a:lnTo>
                <a:lnTo>
                  <a:pt x="328672" y="197747"/>
                </a:lnTo>
                <a:close/>
              </a:path>
              <a:path w="509904" h="286385">
                <a:moveTo>
                  <a:pt x="310456" y="183139"/>
                </a:moveTo>
                <a:lnTo>
                  <a:pt x="306355" y="183139"/>
                </a:lnTo>
                <a:lnTo>
                  <a:pt x="299615" y="183906"/>
                </a:lnTo>
                <a:lnTo>
                  <a:pt x="293535" y="186168"/>
                </a:lnTo>
                <a:lnTo>
                  <a:pt x="288028" y="189957"/>
                </a:lnTo>
                <a:lnTo>
                  <a:pt x="283118" y="195267"/>
                </a:lnTo>
                <a:lnTo>
                  <a:pt x="327882" y="195267"/>
                </a:lnTo>
                <a:lnTo>
                  <a:pt x="310456" y="183139"/>
                </a:lnTo>
                <a:close/>
              </a:path>
              <a:path w="509904" h="286385">
                <a:moveTo>
                  <a:pt x="368146" y="199835"/>
                </a:moveTo>
                <a:lnTo>
                  <a:pt x="349624" y="199835"/>
                </a:lnTo>
                <a:lnTo>
                  <a:pt x="349722" y="240418"/>
                </a:lnTo>
                <a:lnTo>
                  <a:pt x="349842" y="242830"/>
                </a:lnTo>
                <a:lnTo>
                  <a:pt x="350207" y="244965"/>
                </a:lnTo>
                <a:lnTo>
                  <a:pt x="350704" y="248118"/>
                </a:lnTo>
                <a:lnTo>
                  <a:pt x="364384" y="258692"/>
                </a:lnTo>
                <a:lnTo>
                  <a:pt x="373171" y="258692"/>
                </a:lnTo>
                <a:lnTo>
                  <a:pt x="378039" y="257741"/>
                </a:lnTo>
                <a:lnTo>
                  <a:pt x="382344" y="255841"/>
                </a:lnTo>
                <a:lnTo>
                  <a:pt x="380981" y="242830"/>
                </a:lnTo>
                <a:lnTo>
                  <a:pt x="372070" y="242830"/>
                </a:lnTo>
                <a:lnTo>
                  <a:pt x="371033" y="242506"/>
                </a:lnTo>
                <a:lnTo>
                  <a:pt x="369294" y="241232"/>
                </a:lnTo>
                <a:lnTo>
                  <a:pt x="368754" y="240418"/>
                </a:lnTo>
                <a:lnTo>
                  <a:pt x="368258" y="238470"/>
                </a:lnTo>
                <a:lnTo>
                  <a:pt x="368146" y="199835"/>
                </a:lnTo>
                <a:close/>
              </a:path>
              <a:path w="509904" h="286385">
                <a:moveTo>
                  <a:pt x="380789" y="240997"/>
                </a:moveTo>
                <a:lnTo>
                  <a:pt x="377524" y="242229"/>
                </a:lnTo>
                <a:lnTo>
                  <a:pt x="375043" y="242830"/>
                </a:lnTo>
                <a:lnTo>
                  <a:pt x="380981" y="242830"/>
                </a:lnTo>
                <a:lnTo>
                  <a:pt x="380789" y="240997"/>
                </a:lnTo>
                <a:close/>
              </a:path>
              <a:path w="509904" h="286385">
                <a:moveTo>
                  <a:pt x="380857" y="184669"/>
                </a:moveTo>
                <a:lnTo>
                  <a:pt x="341102" y="184669"/>
                </a:lnTo>
                <a:lnTo>
                  <a:pt x="341102" y="199835"/>
                </a:lnTo>
                <a:lnTo>
                  <a:pt x="380857" y="199835"/>
                </a:lnTo>
                <a:lnTo>
                  <a:pt x="380857" y="184669"/>
                </a:lnTo>
                <a:close/>
              </a:path>
              <a:path w="509904" h="286385">
                <a:moveTo>
                  <a:pt x="368146" y="159066"/>
                </a:moveTo>
                <a:lnTo>
                  <a:pt x="349624" y="170337"/>
                </a:lnTo>
                <a:lnTo>
                  <a:pt x="349624" y="184669"/>
                </a:lnTo>
                <a:lnTo>
                  <a:pt x="368146" y="184669"/>
                </a:lnTo>
                <a:lnTo>
                  <a:pt x="368146" y="159066"/>
                </a:lnTo>
                <a:close/>
              </a:path>
              <a:path w="509904" h="286385">
                <a:moveTo>
                  <a:pt x="442000" y="270057"/>
                </a:moveTo>
                <a:lnTo>
                  <a:pt x="443623" y="284947"/>
                </a:lnTo>
                <a:lnTo>
                  <a:pt x="447073" y="285710"/>
                </a:lnTo>
                <a:lnTo>
                  <a:pt x="450585" y="286105"/>
                </a:lnTo>
                <a:lnTo>
                  <a:pt x="457685" y="286105"/>
                </a:lnTo>
                <a:lnTo>
                  <a:pt x="478880" y="270939"/>
                </a:lnTo>
                <a:lnTo>
                  <a:pt x="447544" y="270939"/>
                </a:lnTo>
                <a:lnTo>
                  <a:pt x="444905" y="270637"/>
                </a:lnTo>
                <a:lnTo>
                  <a:pt x="442000" y="270057"/>
                </a:lnTo>
                <a:close/>
              </a:path>
              <a:path w="509904" h="286385">
                <a:moveTo>
                  <a:pt x="457278" y="184669"/>
                </a:moveTo>
                <a:lnTo>
                  <a:pt x="437540" y="184669"/>
                </a:lnTo>
                <a:lnTo>
                  <a:pt x="438256" y="186607"/>
                </a:lnTo>
                <a:lnTo>
                  <a:pt x="438461" y="186731"/>
                </a:lnTo>
                <a:lnTo>
                  <a:pt x="438384" y="186954"/>
                </a:lnTo>
                <a:lnTo>
                  <a:pt x="464266" y="257025"/>
                </a:lnTo>
                <a:lnTo>
                  <a:pt x="463161" y="261061"/>
                </a:lnTo>
                <a:lnTo>
                  <a:pt x="461562" y="264397"/>
                </a:lnTo>
                <a:lnTo>
                  <a:pt x="457415" y="269640"/>
                </a:lnTo>
                <a:lnTo>
                  <a:pt x="454215" y="270939"/>
                </a:lnTo>
                <a:lnTo>
                  <a:pt x="478880" y="270939"/>
                </a:lnTo>
                <a:lnTo>
                  <a:pt x="480538" y="266716"/>
                </a:lnTo>
                <a:lnTo>
                  <a:pt x="491509" y="235897"/>
                </a:lnTo>
                <a:lnTo>
                  <a:pt x="474116" y="235897"/>
                </a:lnTo>
                <a:lnTo>
                  <a:pt x="457278" y="184669"/>
                </a:lnTo>
                <a:close/>
              </a:path>
              <a:path w="509904" h="286385">
                <a:moveTo>
                  <a:pt x="410201" y="184669"/>
                </a:moveTo>
                <a:lnTo>
                  <a:pt x="393029" y="184669"/>
                </a:lnTo>
                <a:lnTo>
                  <a:pt x="393029" y="256885"/>
                </a:lnTo>
                <a:lnTo>
                  <a:pt x="411551" y="256885"/>
                </a:lnTo>
                <a:lnTo>
                  <a:pt x="411551" y="222354"/>
                </a:lnTo>
                <a:lnTo>
                  <a:pt x="412070" y="214282"/>
                </a:lnTo>
                <a:lnTo>
                  <a:pt x="414143" y="206585"/>
                </a:lnTo>
                <a:lnTo>
                  <a:pt x="415565" y="203939"/>
                </a:lnTo>
                <a:lnTo>
                  <a:pt x="419168" y="200995"/>
                </a:lnTo>
                <a:lnTo>
                  <a:pt x="421379" y="200253"/>
                </a:lnTo>
                <a:lnTo>
                  <a:pt x="433793" y="200253"/>
                </a:lnTo>
                <a:lnTo>
                  <a:pt x="435634" y="194918"/>
                </a:lnTo>
                <a:lnTo>
                  <a:pt x="410201" y="194918"/>
                </a:lnTo>
                <a:lnTo>
                  <a:pt x="410201" y="184669"/>
                </a:lnTo>
                <a:close/>
              </a:path>
              <a:path w="509904" h="286385">
                <a:moveTo>
                  <a:pt x="509744" y="184669"/>
                </a:moveTo>
                <a:lnTo>
                  <a:pt x="490542" y="184669"/>
                </a:lnTo>
                <a:lnTo>
                  <a:pt x="474116" y="235897"/>
                </a:lnTo>
                <a:lnTo>
                  <a:pt x="491509" y="235897"/>
                </a:lnTo>
                <a:lnTo>
                  <a:pt x="509744" y="184669"/>
                </a:lnTo>
                <a:close/>
              </a:path>
              <a:path w="509904" h="286385">
                <a:moveTo>
                  <a:pt x="433793" y="200253"/>
                </a:moveTo>
                <a:lnTo>
                  <a:pt x="426675" y="200253"/>
                </a:lnTo>
                <a:lnTo>
                  <a:pt x="429583" y="201297"/>
                </a:lnTo>
                <a:lnTo>
                  <a:pt x="432711" y="203385"/>
                </a:lnTo>
                <a:lnTo>
                  <a:pt x="433793" y="200253"/>
                </a:lnTo>
                <a:close/>
              </a:path>
              <a:path w="509904" h="286385">
                <a:moveTo>
                  <a:pt x="430462" y="183139"/>
                </a:moveTo>
                <a:lnTo>
                  <a:pt x="423226" y="183139"/>
                </a:lnTo>
                <a:lnTo>
                  <a:pt x="420543" y="183880"/>
                </a:lnTo>
                <a:lnTo>
                  <a:pt x="415814" y="186897"/>
                </a:lnTo>
                <a:lnTo>
                  <a:pt x="413153" y="190072"/>
                </a:lnTo>
                <a:lnTo>
                  <a:pt x="410201" y="194918"/>
                </a:lnTo>
                <a:lnTo>
                  <a:pt x="435634" y="194918"/>
                </a:lnTo>
                <a:lnTo>
                  <a:pt x="438384" y="186954"/>
                </a:lnTo>
                <a:lnTo>
                  <a:pt x="438256" y="186607"/>
                </a:lnTo>
                <a:lnTo>
                  <a:pt x="434540" y="184344"/>
                </a:lnTo>
                <a:lnTo>
                  <a:pt x="430462" y="183139"/>
                </a:lnTo>
                <a:close/>
              </a:path>
              <a:path w="509904" h="286385">
                <a:moveTo>
                  <a:pt x="438256" y="186607"/>
                </a:moveTo>
                <a:lnTo>
                  <a:pt x="438384" y="186954"/>
                </a:lnTo>
                <a:lnTo>
                  <a:pt x="438461" y="186731"/>
                </a:lnTo>
                <a:lnTo>
                  <a:pt x="438256" y="186607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952799" y="1421214"/>
            <a:ext cx="1558925" cy="350520"/>
          </a:xfrm>
          <a:custGeom>
            <a:avLst/>
            <a:gdLst/>
            <a:ahLst/>
            <a:cxnLst/>
            <a:rect l="l" t="t" r="r" b="b"/>
            <a:pathLst>
              <a:path w="1558925" h="350519">
                <a:moveTo>
                  <a:pt x="1558475" y="0"/>
                </a:moveTo>
                <a:lnTo>
                  <a:pt x="0" y="0"/>
                </a:lnTo>
                <a:lnTo>
                  <a:pt x="0" y="350283"/>
                </a:lnTo>
                <a:lnTo>
                  <a:pt x="1558475" y="350283"/>
                </a:lnTo>
                <a:lnTo>
                  <a:pt x="1558475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255858" y="1461746"/>
            <a:ext cx="1017905" cy="269240"/>
          </a:xfrm>
          <a:custGeom>
            <a:avLst/>
            <a:gdLst/>
            <a:ahLst/>
            <a:cxnLst/>
            <a:rect l="l" t="t" r="r" b="b"/>
            <a:pathLst>
              <a:path w="1017904" h="269239">
                <a:moveTo>
                  <a:pt x="109014" y="0"/>
                </a:moveTo>
                <a:lnTo>
                  <a:pt x="65079" y="0"/>
                </a:lnTo>
                <a:lnTo>
                  <a:pt x="65079" y="94338"/>
                </a:lnTo>
                <a:lnTo>
                  <a:pt x="96299" y="94338"/>
                </a:lnTo>
                <a:lnTo>
                  <a:pt x="108099" y="94251"/>
                </a:lnTo>
                <a:lnTo>
                  <a:pt x="139513" y="78398"/>
                </a:lnTo>
                <a:lnTo>
                  <a:pt x="83646" y="78398"/>
                </a:lnTo>
                <a:lnTo>
                  <a:pt x="83646" y="53099"/>
                </a:lnTo>
                <a:lnTo>
                  <a:pt x="137719" y="53099"/>
                </a:lnTo>
                <a:lnTo>
                  <a:pt x="134409" y="48639"/>
                </a:lnTo>
                <a:lnTo>
                  <a:pt x="130143" y="45784"/>
                </a:lnTo>
                <a:lnTo>
                  <a:pt x="124574" y="44096"/>
                </a:lnTo>
                <a:lnTo>
                  <a:pt x="128522" y="42250"/>
                </a:lnTo>
                <a:lnTo>
                  <a:pt x="131658" y="39507"/>
                </a:lnTo>
                <a:lnTo>
                  <a:pt x="132966" y="37419"/>
                </a:lnTo>
                <a:lnTo>
                  <a:pt x="83646" y="37419"/>
                </a:lnTo>
                <a:lnTo>
                  <a:pt x="83646" y="15678"/>
                </a:lnTo>
                <a:lnTo>
                  <a:pt x="136329" y="15678"/>
                </a:lnTo>
                <a:lnTo>
                  <a:pt x="132723" y="9400"/>
                </a:lnTo>
                <a:lnTo>
                  <a:pt x="130376" y="6786"/>
                </a:lnTo>
                <a:lnTo>
                  <a:pt x="124743" y="2854"/>
                </a:lnTo>
                <a:lnTo>
                  <a:pt x="121564" y="1559"/>
                </a:lnTo>
                <a:lnTo>
                  <a:pt x="114418" y="309"/>
                </a:lnTo>
                <a:lnTo>
                  <a:pt x="109014" y="0"/>
                </a:lnTo>
                <a:close/>
              </a:path>
              <a:path w="1017904" h="269239">
                <a:moveTo>
                  <a:pt x="137719" y="53099"/>
                </a:moveTo>
                <a:lnTo>
                  <a:pt x="107031" y="53099"/>
                </a:lnTo>
                <a:lnTo>
                  <a:pt x="112518" y="53560"/>
                </a:lnTo>
                <a:lnTo>
                  <a:pt x="117549" y="55361"/>
                </a:lnTo>
                <a:lnTo>
                  <a:pt x="119494" y="56808"/>
                </a:lnTo>
                <a:lnTo>
                  <a:pt x="122162" y="60761"/>
                </a:lnTo>
                <a:lnTo>
                  <a:pt x="122824" y="63155"/>
                </a:lnTo>
                <a:lnTo>
                  <a:pt x="122824" y="69368"/>
                </a:lnTo>
                <a:lnTo>
                  <a:pt x="121949" y="72029"/>
                </a:lnTo>
                <a:lnTo>
                  <a:pt x="118493" y="76047"/>
                </a:lnTo>
                <a:lnTo>
                  <a:pt x="116250" y="77299"/>
                </a:lnTo>
                <a:lnTo>
                  <a:pt x="113497" y="77825"/>
                </a:lnTo>
                <a:lnTo>
                  <a:pt x="111707" y="78200"/>
                </a:lnTo>
                <a:lnTo>
                  <a:pt x="107459" y="78398"/>
                </a:lnTo>
                <a:lnTo>
                  <a:pt x="139513" y="78398"/>
                </a:lnTo>
                <a:lnTo>
                  <a:pt x="140943" y="75410"/>
                </a:lnTo>
                <a:lnTo>
                  <a:pt x="141900" y="71236"/>
                </a:lnTo>
                <a:lnTo>
                  <a:pt x="141900" y="61466"/>
                </a:lnTo>
                <a:lnTo>
                  <a:pt x="140407" y="56722"/>
                </a:lnTo>
                <a:lnTo>
                  <a:pt x="137719" y="53099"/>
                </a:lnTo>
                <a:close/>
              </a:path>
              <a:path w="1017904" h="269239">
                <a:moveTo>
                  <a:pt x="136329" y="15678"/>
                </a:moveTo>
                <a:lnTo>
                  <a:pt x="102956" y="15678"/>
                </a:lnTo>
                <a:lnTo>
                  <a:pt x="108229" y="15789"/>
                </a:lnTo>
                <a:lnTo>
                  <a:pt x="113136" y="16384"/>
                </a:lnTo>
                <a:lnTo>
                  <a:pt x="115458" y="17481"/>
                </a:lnTo>
                <a:lnTo>
                  <a:pt x="118576" y="21125"/>
                </a:lnTo>
                <a:lnTo>
                  <a:pt x="119368" y="23475"/>
                </a:lnTo>
                <a:lnTo>
                  <a:pt x="119368" y="29427"/>
                </a:lnTo>
                <a:lnTo>
                  <a:pt x="102956" y="37419"/>
                </a:lnTo>
                <a:lnTo>
                  <a:pt x="132966" y="37419"/>
                </a:lnTo>
                <a:lnTo>
                  <a:pt x="136267" y="32148"/>
                </a:lnTo>
                <a:lnTo>
                  <a:pt x="137419" y="28087"/>
                </a:lnTo>
                <a:lnTo>
                  <a:pt x="137419" y="19631"/>
                </a:lnTo>
                <a:lnTo>
                  <a:pt x="136483" y="15944"/>
                </a:lnTo>
                <a:lnTo>
                  <a:pt x="136329" y="15678"/>
                </a:lnTo>
                <a:close/>
              </a:path>
              <a:path w="1017904" h="269239">
                <a:moveTo>
                  <a:pt x="173807" y="25956"/>
                </a:moveTo>
                <a:lnTo>
                  <a:pt x="156905" y="25956"/>
                </a:lnTo>
                <a:lnTo>
                  <a:pt x="156905" y="94338"/>
                </a:lnTo>
                <a:lnTo>
                  <a:pt x="173807" y="94338"/>
                </a:lnTo>
                <a:lnTo>
                  <a:pt x="189779" y="68929"/>
                </a:lnTo>
                <a:lnTo>
                  <a:pt x="173807" y="68929"/>
                </a:lnTo>
                <a:lnTo>
                  <a:pt x="173807" y="25956"/>
                </a:lnTo>
                <a:close/>
              </a:path>
              <a:path w="1017904" h="269239">
                <a:moveTo>
                  <a:pt x="218105" y="50749"/>
                </a:moveTo>
                <a:lnTo>
                  <a:pt x="201207" y="50749"/>
                </a:lnTo>
                <a:lnTo>
                  <a:pt x="201207" y="94338"/>
                </a:lnTo>
                <a:lnTo>
                  <a:pt x="218105" y="94338"/>
                </a:lnTo>
                <a:lnTo>
                  <a:pt x="218105" y="50749"/>
                </a:lnTo>
                <a:close/>
              </a:path>
              <a:path w="1017904" h="269239">
                <a:moveTo>
                  <a:pt x="218105" y="25956"/>
                </a:moveTo>
                <a:lnTo>
                  <a:pt x="200822" y="25956"/>
                </a:lnTo>
                <a:lnTo>
                  <a:pt x="173807" y="68929"/>
                </a:lnTo>
                <a:lnTo>
                  <a:pt x="189779" y="68929"/>
                </a:lnTo>
                <a:lnTo>
                  <a:pt x="201207" y="50749"/>
                </a:lnTo>
                <a:lnTo>
                  <a:pt x="218105" y="50749"/>
                </a:lnTo>
                <a:lnTo>
                  <a:pt x="218105" y="25956"/>
                </a:lnTo>
                <a:close/>
              </a:path>
              <a:path w="1017904" h="269239">
                <a:moveTo>
                  <a:pt x="305388" y="79582"/>
                </a:moveTo>
                <a:lnTo>
                  <a:pt x="226514" y="79582"/>
                </a:lnTo>
                <a:lnTo>
                  <a:pt x="226514" y="112388"/>
                </a:lnTo>
                <a:lnTo>
                  <a:pt x="240728" y="112388"/>
                </a:lnTo>
                <a:lnTo>
                  <a:pt x="240728" y="94338"/>
                </a:lnTo>
                <a:lnTo>
                  <a:pt x="305388" y="94338"/>
                </a:lnTo>
                <a:lnTo>
                  <a:pt x="305388" y="79582"/>
                </a:lnTo>
                <a:close/>
              </a:path>
              <a:path w="1017904" h="269239">
                <a:moveTo>
                  <a:pt x="305388" y="94338"/>
                </a:moveTo>
                <a:lnTo>
                  <a:pt x="291044" y="94338"/>
                </a:lnTo>
                <a:lnTo>
                  <a:pt x="291044" y="112388"/>
                </a:lnTo>
                <a:lnTo>
                  <a:pt x="305388" y="112388"/>
                </a:lnTo>
                <a:lnTo>
                  <a:pt x="305388" y="94338"/>
                </a:lnTo>
                <a:close/>
              </a:path>
              <a:path w="1017904" h="269239">
                <a:moveTo>
                  <a:pt x="298216" y="25956"/>
                </a:moveTo>
                <a:lnTo>
                  <a:pt x="244568" y="25956"/>
                </a:lnTo>
                <a:lnTo>
                  <a:pt x="244144" y="38258"/>
                </a:lnTo>
                <a:lnTo>
                  <a:pt x="243419" y="48613"/>
                </a:lnTo>
                <a:lnTo>
                  <a:pt x="233686" y="79582"/>
                </a:lnTo>
                <a:lnTo>
                  <a:pt x="250840" y="79582"/>
                </a:lnTo>
                <a:lnTo>
                  <a:pt x="254254" y="73269"/>
                </a:lnTo>
                <a:lnTo>
                  <a:pt x="256843" y="64709"/>
                </a:lnTo>
                <a:lnTo>
                  <a:pt x="258607" y="53902"/>
                </a:lnTo>
                <a:lnTo>
                  <a:pt x="259548" y="40845"/>
                </a:lnTo>
                <a:lnTo>
                  <a:pt x="298216" y="40845"/>
                </a:lnTo>
                <a:lnTo>
                  <a:pt x="298216" y="25956"/>
                </a:lnTo>
                <a:close/>
              </a:path>
              <a:path w="1017904" h="269239">
                <a:moveTo>
                  <a:pt x="298216" y="40845"/>
                </a:moveTo>
                <a:lnTo>
                  <a:pt x="280864" y="40845"/>
                </a:lnTo>
                <a:lnTo>
                  <a:pt x="280803" y="79582"/>
                </a:lnTo>
                <a:lnTo>
                  <a:pt x="298216" y="79582"/>
                </a:lnTo>
                <a:lnTo>
                  <a:pt x="298216" y="40845"/>
                </a:lnTo>
                <a:close/>
              </a:path>
              <a:path w="1017904" h="269239">
                <a:moveTo>
                  <a:pt x="335069" y="25956"/>
                </a:moveTo>
                <a:lnTo>
                  <a:pt x="317530" y="25956"/>
                </a:lnTo>
                <a:lnTo>
                  <a:pt x="317530" y="94338"/>
                </a:lnTo>
                <a:lnTo>
                  <a:pt x="363984" y="94338"/>
                </a:lnTo>
                <a:lnTo>
                  <a:pt x="370619" y="92668"/>
                </a:lnTo>
                <a:lnTo>
                  <a:pt x="379454" y="86037"/>
                </a:lnTo>
                <a:lnTo>
                  <a:pt x="380929" y="82743"/>
                </a:lnTo>
                <a:lnTo>
                  <a:pt x="335069" y="82743"/>
                </a:lnTo>
                <a:lnTo>
                  <a:pt x="335069" y="65485"/>
                </a:lnTo>
                <a:lnTo>
                  <a:pt x="380104" y="65485"/>
                </a:lnTo>
                <a:lnTo>
                  <a:pt x="375357" y="59137"/>
                </a:lnTo>
                <a:lnTo>
                  <a:pt x="372264" y="56941"/>
                </a:lnTo>
                <a:lnTo>
                  <a:pt x="364967" y="54922"/>
                </a:lnTo>
                <a:lnTo>
                  <a:pt x="359675" y="54418"/>
                </a:lnTo>
                <a:lnTo>
                  <a:pt x="335069" y="54418"/>
                </a:lnTo>
                <a:lnTo>
                  <a:pt x="335069" y="25956"/>
                </a:lnTo>
                <a:close/>
              </a:path>
              <a:path w="1017904" h="269239">
                <a:moveTo>
                  <a:pt x="380104" y="65485"/>
                </a:moveTo>
                <a:lnTo>
                  <a:pt x="352929" y="65485"/>
                </a:lnTo>
                <a:lnTo>
                  <a:pt x="357389" y="66099"/>
                </a:lnTo>
                <a:lnTo>
                  <a:pt x="362386" y="68515"/>
                </a:lnTo>
                <a:lnTo>
                  <a:pt x="363621" y="70777"/>
                </a:lnTo>
                <a:lnTo>
                  <a:pt x="363621" y="77123"/>
                </a:lnTo>
                <a:lnTo>
                  <a:pt x="362663" y="79340"/>
                </a:lnTo>
                <a:lnTo>
                  <a:pt x="358821" y="82062"/>
                </a:lnTo>
                <a:lnTo>
                  <a:pt x="355705" y="82743"/>
                </a:lnTo>
                <a:lnTo>
                  <a:pt x="380929" y="82743"/>
                </a:lnTo>
                <a:lnTo>
                  <a:pt x="381675" y="81076"/>
                </a:lnTo>
                <a:lnTo>
                  <a:pt x="381675" y="69898"/>
                </a:lnTo>
                <a:lnTo>
                  <a:pt x="380415" y="65901"/>
                </a:lnTo>
                <a:lnTo>
                  <a:pt x="380104" y="65485"/>
                </a:lnTo>
                <a:close/>
              </a:path>
              <a:path w="1017904" h="269239">
                <a:moveTo>
                  <a:pt x="409204" y="25956"/>
                </a:moveTo>
                <a:lnTo>
                  <a:pt x="391665" y="25956"/>
                </a:lnTo>
                <a:lnTo>
                  <a:pt x="391665" y="94338"/>
                </a:lnTo>
                <a:lnTo>
                  <a:pt x="409204" y="94338"/>
                </a:lnTo>
                <a:lnTo>
                  <a:pt x="409204" y="25956"/>
                </a:lnTo>
                <a:close/>
              </a:path>
              <a:path w="1017904" h="269239">
                <a:moveTo>
                  <a:pt x="508842" y="25956"/>
                </a:moveTo>
                <a:lnTo>
                  <a:pt x="462448" y="25956"/>
                </a:lnTo>
                <a:lnTo>
                  <a:pt x="462448" y="94338"/>
                </a:lnTo>
                <a:lnTo>
                  <a:pt x="511740" y="94338"/>
                </a:lnTo>
                <a:lnTo>
                  <a:pt x="517356" y="92668"/>
                </a:lnTo>
                <a:lnTo>
                  <a:pt x="524951" y="86037"/>
                </a:lnTo>
                <a:lnTo>
                  <a:pt x="526397" y="82743"/>
                </a:lnTo>
                <a:lnTo>
                  <a:pt x="479987" y="82743"/>
                </a:lnTo>
                <a:lnTo>
                  <a:pt x="479987" y="65351"/>
                </a:lnTo>
                <a:lnTo>
                  <a:pt x="523033" y="65351"/>
                </a:lnTo>
                <a:lnTo>
                  <a:pt x="521218" y="62784"/>
                </a:lnTo>
                <a:lnTo>
                  <a:pt x="517801" y="60632"/>
                </a:lnTo>
                <a:lnTo>
                  <a:pt x="513233" y="59465"/>
                </a:lnTo>
                <a:lnTo>
                  <a:pt x="516481" y="58521"/>
                </a:lnTo>
                <a:lnTo>
                  <a:pt x="519187" y="56635"/>
                </a:lnTo>
                <a:lnTo>
                  <a:pt x="520866" y="54418"/>
                </a:lnTo>
                <a:lnTo>
                  <a:pt x="479987" y="54418"/>
                </a:lnTo>
                <a:lnTo>
                  <a:pt x="479987" y="37552"/>
                </a:lnTo>
                <a:lnTo>
                  <a:pt x="524419" y="37552"/>
                </a:lnTo>
                <a:lnTo>
                  <a:pt x="522583" y="33357"/>
                </a:lnTo>
                <a:lnTo>
                  <a:pt x="514727" y="27429"/>
                </a:lnTo>
                <a:lnTo>
                  <a:pt x="508842" y="25956"/>
                </a:lnTo>
                <a:close/>
              </a:path>
              <a:path w="1017904" h="269239">
                <a:moveTo>
                  <a:pt x="523033" y="65351"/>
                </a:moveTo>
                <a:lnTo>
                  <a:pt x="496676" y="65351"/>
                </a:lnTo>
                <a:lnTo>
                  <a:pt x="501817" y="65989"/>
                </a:lnTo>
                <a:lnTo>
                  <a:pt x="504442" y="67263"/>
                </a:lnTo>
                <a:lnTo>
                  <a:pt x="507091" y="68515"/>
                </a:lnTo>
                <a:lnTo>
                  <a:pt x="508412" y="70820"/>
                </a:lnTo>
                <a:lnTo>
                  <a:pt x="508412" y="77407"/>
                </a:lnTo>
                <a:lnTo>
                  <a:pt x="507257" y="79625"/>
                </a:lnTo>
                <a:lnTo>
                  <a:pt x="502653" y="82127"/>
                </a:lnTo>
                <a:lnTo>
                  <a:pt x="498981" y="82743"/>
                </a:lnTo>
                <a:lnTo>
                  <a:pt x="526397" y="82743"/>
                </a:lnTo>
                <a:lnTo>
                  <a:pt x="526849" y="81713"/>
                </a:lnTo>
                <a:lnTo>
                  <a:pt x="526849" y="72619"/>
                </a:lnTo>
                <a:lnTo>
                  <a:pt x="525719" y="69148"/>
                </a:lnTo>
                <a:lnTo>
                  <a:pt x="523033" y="65351"/>
                </a:lnTo>
                <a:close/>
              </a:path>
              <a:path w="1017904" h="269239">
                <a:moveTo>
                  <a:pt x="524419" y="37552"/>
                </a:moveTo>
                <a:lnTo>
                  <a:pt x="497227" y="37552"/>
                </a:lnTo>
                <a:lnTo>
                  <a:pt x="501285" y="38167"/>
                </a:lnTo>
                <a:lnTo>
                  <a:pt x="505853" y="40626"/>
                </a:lnTo>
                <a:lnTo>
                  <a:pt x="507001" y="42668"/>
                </a:lnTo>
                <a:lnTo>
                  <a:pt x="507001" y="48618"/>
                </a:lnTo>
                <a:lnTo>
                  <a:pt x="505763" y="50857"/>
                </a:lnTo>
                <a:lnTo>
                  <a:pt x="500856" y="53712"/>
                </a:lnTo>
                <a:lnTo>
                  <a:pt x="496890" y="54418"/>
                </a:lnTo>
                <a:lnTo>
                  <a:pt x="520866" y="54418"/>
                </a:lnTo>
                <a:lnTo>
                  <a:pt x="523478" y="50968"/>
                </a:lnTo>
                <a:lnTo>
                  <a:pt x="524544" y="47632"/>
                </a:lnTo>
                <a:lnTo>
                  <a:pt x="524419" y="37552"/>
                </a:lnTo>
                <a:close/>
              </a:path>
              <a:path w="1017904" h="269239">
                <a:moveTo>
                  <a:pt x="592560" y="38340"/>
                </a:moveTo>
                <a:lnTo>
                  <a:pt x="568612" y="38340"/>
                </a:lnTo>
                <a:lnTo>
                  <a:pt x="571769" y="39089"/>
                </a:lnTo>
                <a:lnTo>
                  <a:pt x="573454" y="40582"/>
                </a:lnTo>
                <a:lnTo>
                  <a:pt x="575120" y="42095"/>
                </a:lnTo>
                <a:lnTo>
                  <a:pt x="575948" y="44601"/>
                </a:lnTo>
                <a:lnTo>
                  <a:pt x="575948" y="49936"/>
                </a:lnTo>
                <a:lnTo>
                  <a:pt x="572795" y="51296"/>
                </a:lnTo>
                <a:lnTo>
                  <a:pt x="567096" y="52791"/>
                </a:lnTo>
                <a:lnTo>
                  <a:pt x="552819" y="55581"/>
                </a:lnTo>
                <a:lnTo>
                  <a:pt x="548165" y="56984"/>
                </a:lnTo>
                <a:lnTo>
                  <a:pt x="534725" y="81687"/>
                </a:lnTo>
                <a:lnTo>
                  <a:pt x="536688" y="86518"/>
                </a:lnTo>
                <a:lnTo>
                  <a:pt x="544539" y="94140"/>
                </a:lnTo>
                <a:lnTo>
                  <a:pt x="549917" y="96052"/>
                </a:lnTo>
                <a:lnTo>
                  <a:pt x="560588" y="96052"/>
                </a:lnTo>
                <a:lnTo>
                  <a:pt x="564216" y="95281"/>
                </a:lnTo>
                <a:lnTo>
                  <a:pt x="571042" y="92254"/>
                </a:lnTo>
                <a:lnTo>
                  <a:pt x="574243" y="89989"/>
                </a:lnTo>
                <a:lnTo>
                  <a:pt x="577230" y="86958"/>
                </a:lnTo>
                <a:lnTo>
                  <a:pt x="594160" y="86958"/>
                </a:lnTo>
                <a:lnTo>
                  <a:pt x="593442" y="83272"/>
                </a:lnTo>
                <a:lnTo>
                  <a:pt x="559180" y="83272"/>
                </a:lnTo>
                <a:lnTo>
                  <a:pt x="556830" y="82325"/>
                </a:lnTo>
                <a:lnTo>
                  <a:pt x="553182" y="78659"/>
                </a:lnTo>
                <a:lnTo>
                  <a:pt x="552264" y="76485"/>
                </a:lnTo>
                <a:lnTo>
                  <a:pt x="552264" y="71370"/>
                </a:lnTo>
                <a:lnTo>
                  <a:pt x="570146" y="63353"/>
                </a:lnTo>
                <a:lnTo>
                  <a:pt x="573709" y="62431"/>
                </a:lnTo>
                <a:lnTo>
                  <a:pt x="575948" y="61661"/>
                </a:lnTo>
                <a:lnTo>
                  <a:pt x="593104" y="61661"/>
                </a:lnTo>
                <a:lnTo>
                  <a:pt x="593230" y="51296"/>
                </a:lnTo>
                <a:lnTo>
                  <a:pt x="593110" y="42095"/>
                </a:lnTo>
                <a:lnTo>
                  <a:pt x="592560" y="38340"/>
                </a:lnTo>
                <a:close/>
              </a:path>
              <a:path w="1017904" h="269239">
                <a:moveTo>
                  <a:pt x="594160" y="86958"/>
                </a:moveTo>
                <a:lnTo>
                  <a:pt x="577230" y="86958"/>
                </a:lnTo>
                <a:lnTo>
                  <a:pt x="577361" y="87289"/>
                </a:lnTo>
                <a:lnTo>
                  <a:pt x="577584" y="88035"/>
                </a:lnTo>
                <a:lnTo>
                  <a:pt x="577850" y="89067"/>
                </a:lnTo>
                <a:lnTo>
                  <a:pt x="578512" y="91396"/>
                </a:lnTo>
                <a:lnTo>
                  <a:pt x="579088" y="93154"/>
                </a:lnTo>
                <a:lnTo>
                  <a:pt x="579535" y="94338"/>
                </a:lnTo>
                <a:lnTo>
                  <a:pt x="596952" y="94338"/>
                </a:lnTo>
                <a:lnTo>
                  <a:pt x="595410" y="91088"/>
                </a:lnTo>
                <a:lnTo>
                  <a:pt x="594361" y="87991"/>
                </a:lnTo>
                <a:lnTo>
                  <a:pt x="594160" y="86958"/>
                </a:lnTo>
                <a:close/>
              </a:path>
              <a:path w="1017904" h="269239">
                <a:moveTo>
                  <a:pt x="593104" y="61661"/>
                </a:moveTo>
                <a:lnTo>
                  <a:pt x="575948" y="61661"/>
                </a:lnTo>
                <a:lnTo>
                  <a:pt x="575948" y="69588"/>
                </a:lnTo>
                <a:lnTo>
                  <a:pt x="575715" y="72533"/>
                </a:lnTo>
                <a:lnTo>
                  <a:pt x="565174" y="83272"/>
                </a:lnTo>
                <a:lnTo>
                  <a:pt x="593442" y="83272"/>
                </a:lnTo>
                <a:lnTo>
                  <a:pt x="593261" y="82346"/>
                </a:lnTo>
                <a:lnTo>
                  <a:pt x="593013" y="78419"/>
                </a:lnTo>
                <a:lnTo>
                  <a:pt x="593104" y="61661"/>
                </a:lnTo>
                <a:close/>
              </a:path>
              <a:path w="1017904" h="269239">
                <a:moveTo>
                  <a:pt x="573112" y="24509"/>
                </a:moveTo>
                <a:lnTo>
                  <a:pt x="556660" y="24509"/>
                </a:lnTo>
                <a:lnTo>
                  <a:pt x="550151" y="26111"/>
                </a:lnTo>
                <a:lnTo>
                  <a:pt x="541403" y="32523"/>
                </a:lnTo>
                <a:lnTo>
                  <a:pt x="538307" y="37462"/>
                </a:lnTo>
                <a:lnTo>
                  <a:pt x="536515" y="44140"/>
                </a:lnTo>
                <a:lnTo>
                  <a:pt x="552390" y="47038"/>
                </a:lnTo>
                <a:lnTo>
                  <a:pt x="553481" y="43808"/>
                </a:lnTo>
                <a:lnTo>
                  <a:pt x="554889" y="41548"/>
                </a:lnTo>
                <a:lnTo>
                  <a:pt x="556660" y="40274"/>
                </a:lnTo>
                <a:lnTo>
                  <a:pt x="558410" y="38977"/>
                </a:lnTo>
                <a:lnTo>
                  <a:pt x="560843" y="38340"/>
                </a:lnTo>
                <a:lnTo>
                  <a:pt x="592560" y="38340"/>
                </a:lnTo>
                <a:lnTo>
                  <a:pt x="592448" y="37574"/>
                </a:lnTo>
                <a:lnTo>
                  <a:pt x="589330" y="31687"/>
                </a:lnTo>
                <a:lnTo>
                  <a:pt x="586619" y="29272"/>
                </a:lnTo>
                <a:lnTo>
                  <a:pt x="578962" y="25452"/>
                </a:lnTo>
                <a:lnTo>
                  <a:pt x="573112" y="24509"/>
                </a:lnTo>
                <a:close/>
              </a:path>
              <a:path w="1017904" h="269239">
                <a:moveTo>
                  <a:pt x="602858" y="81098"/>
                </a:moveTo>
                <a:lnTo>
                  <a:pt x="602858" y="94381"/>
                </a:lnTo>
                <a:lnTo>
                  <a:pt x="607448" y="95130"/>
                </a:lnTo>
                <a:lnTo>
                  <a:pt x="611160" y="95523"/>
                </a:lnTo>
                <a:lnTo>
                  <a:pt x="618674" y="95523"/>
                </a:lnTo>
                <a:lnTo>
                  <a:pt x="632335" y="81424"/>
                </a:lnTo>
                <a:lnTo>
                  <a:pt x="609069" y="81424"/>
                </a:lnTo>
                <a:lnTo>
                  <a:pt x="607644" y="81360"/>
                </a:lnTo>
                <a:lnTo>
                  <a:pt x="605807" y="81227"/>
                </a:lnTo>
                <a:lnTo>
                  <a:pt x="604226" y="81141"/>
                </a:lnTo>
                <a:lnTo>
                  <a:pt x="602858" y="81098"/>
                </a:lnTo>
                <a:close/>
              </a:path>
              <a:path w="1017904" h="269239">
                <a:moveTo>
                  <a:pt x="674048" y="40582"/>
                </a:moveTo>
                <a:lnTo>
                  <a:pt x="656509" y="40582"/>
                </a:lnTo>
                <a:lnTo>
                  <a:pt x="656509" y="94338"/>
                </a:lnTo>
                <a:lnTo>
                  <a:pt x="674048" y="94338"/>
                </a:lnTo>
                <a:lnTo>
                  <a:pt x="674048" y="40582"/>
                </a:lnTo>
                <a:close/>
              </a:path>
              <a:path w="1017904" h="269239">
                <a:moveTo>
                  <a:pt x="674048" y="25956"/>
                </a:moveTo>
                <a:lnTo>
                  <a:pt x="615279" y="25956"/>
                </a:lnTo>
                <a:lnTo>
                  <a:pt x="615279" y="72908"/>
                </a:lnTo>
                <a:lnTo>
                  <a:pt x="615002" y="77386"/>
                </a:lnTo>
                <a:lnTo>
                  <a:pt x="613914" y="80615"/>
                </a:lnTo>
                <a:lnTo>
                  <a:pt x="612463" y="81424"/>
                </a:lnTo>
                <a:lnTo>
                  <a:pt x="632335" y="81424"/>
                </a:lnTo>
                <a:lnTo>
                  <a:pt x="632696" y="79164"/>
                </a:lnTo>
                <a:lnTo>
                  <a:pt x="632696" y="40582"/>
                </a:lnTo>
                <a:lnTo>
                  <a:pt x="674048" y="40582"/>
                </a:lnTo>
                <a:lnTo>
                  <a:pt x="674048" y="25956"/>
                </a:lnTo>
                <a:close/>
              </a:path>
              <a:path w="1017904" h="269239">
                <a:moveTo>
                  <a:pt x="740812" y="67986"/>
                </a:moveTo>
                <a:lnTo>
                  <a:pt x="723261" y="67986"/>
                </a:lnTo>
                <a:lnTo>
                  <a:pt x="723689" y="74750"/>
                </a:lnTo>
                <a:lnTo>
                  <a:pt x="755484" y="96052"/>
                </a:lnTo>
                <a:lnTo>
                  <a:pt x="762868" y="96052"/>
                </a:lnTo>
                <a:lnTo>
                  <a:pt x="768861" y="94471"/>
                </a:lnTo>
                <a:lnTo>
                  <a:pt x="778038" y="88146"/>
                </a:lnTo>
                <a:lnTo>
                  <a:pt x="781455" y="83995"/>
                </a:lnTo>
                <a:lnTo>
                  <a:pt x="782338" y="81954"/>
                </a:lnTo>
                <a:lnTo>
                  <a:pt x="750491" y="81954"/>
                </a:lnTo>
                <a:lnTo>
                  <a:pt x="746819" y="80374"/>
                </a:lnTo>
                <a:lnTo>
                  <a:pt x="741998" y="74048"/>
                </a:lnTo>
                <a:lnTo>
                  <a:pt x="740812" y="67986"/>
                </a:lnTo>
                <a:close/>
              </a:path>
              <a:path w="1017904" h="269239">
                <a:moveTo>
                  <a:pt x="709178" y="25956"/>
                </a:moveTo>
                <a:lnTo>
                  <a:pt x="691635" y="25956"/>
                </a:lnTo>
                <a:lnTo>
                  <a:pt x="691635" y="94338"/>
                </a:lnTo>
                <a:lnTo>
                  <a:pt x="709178" y="94338"/>
                </a:lnTo>
                <a:lnTo>
                  <a:pt x="709178" y="67986"/>
                </a:lnTo>
                <a:lnTo>
                  <a:pt x="740812" y="67986"/>
                </a:lnTo>
                <a:lnTo>
                  <a:pt x="740803" y="53625"/>
                </a:lnTo>
                <a:lnTo>
                  <a:pt x="709178" y="53625"/>
                </a:lnTo>
                <a:lnTo>
                  <a:pt x="709178" y="25956"/>
                </a:lnTo>
                <a:close/>
              </a:path>
              <a:path w="1017904" h="269239">
                <a:moveTo>
                  <a:pt x="781663" y="38606"/>
                </a:moveTo>
                <a:lnTo>
                  <a:pt x="759369" y="38606"/>
                </a:lnTo>
                <a:lnTo>
                  <a:pt x="762847" y="40097"/>
                </a:lnTo>
                <a:lnTo>
                  <a:pt x="767753" y="46094"/>
                </a:lnTo>
                <a:lnTo>
                  <a:pt x="768951" y="51826"/>
                </a:lnTo>
                <a:lnTo>
                  <a:pt x="768922" y="67986"/>
                </a:lnTo>
                <a:lnTo>
                  <a:pt x="767839" y="73059"/>
                </a:lnTo>
                <a:lnTo>
                  <a:pt x="763314" y="80176"/>
                </a:lnTo>
                <a:lnTo>
                  <a:pt x="759923" y="81954"/>
                </a:lnTo>
                <a:lnTo>
                  <a:pt x="782338" y="81954"/>
                </a:lnTo>
                <a:lnTo>
                  <a:pt x="785915" y="73695"/>
                </a:lnTo>
                <a:lnTo>
                  <a:pt x="786967" y="67986"/>
                </a:lnTo>
                <a:lnTo>
                  <a:pt x="787024" y="60783"/>
                </a:lnTo>
                <a:lnTo>
                  <a:pt x="786464" y="52503"/>
                </a:lnTo>
                <a:lnTo>
                  <a:pt x="784786" y="45255"/>
                </a:lnTo>
                <a:lnTo>
                  <a:pt x="781991" y="39041"/>
                </a:lnTo>
                <a:lnTo>
                  <a:pt x="781663" y="38606"/>
                </a:lnTo>
                <a:close/>
              </a:path>
              <a:path w="1017904" h="269239">
                <a:moveTo>
                  <a:pt x="764448" y="24509"/>
                </a:moveTo>
                <a:lnTo>
                  <a:pt x="745862" y="24509"/>
                </a:lnTo>
                <a:lnTo>
                  <a:pt x="738456" y="27166"/>
                </a:lnTo>
                <a:lnTo>
                  <a:pt x="727401" y="37837"/>
                </a:lnTo>
                <a:lnTo>
                  <a:pt x="724179" y="44885"/>
                </a:lnTo>
                <a:lnTo>
                  <a:pt x="723261" y="53625"/>
                </a:lnTo>
                <a:lnTo>
                  <a:pt x="740803" y="53625"/>
                </a:lnTo>
                <a:lnTo>
                  <a:pt x="740803" y="51826"/>
                </a:lnTo>
                <a:lnTo>
                  <a:pt x="741933" y="46685"/>
                </a:lnTo>
                <a:lnTo>
                  <a:pt x="746413" y="40231"/>
                </a:lnTo>
                <a:lnTo>
                  <a:pt x="749980" y="38606"/>
                </a:lnTo>
                <a:lnTo>
                  <a:pt x="781663" y="38606"/>
                </a:lnTo>
                <a:lnTo>
                  <a:pt x="778082" y="33862"/>
                </a:lnTo>
                <a:lnTo>
                  <a:pt x="772105" y="27627"/>
                </a:lnTo>
                <a:lnTo>
                  <a:pt x="764448" y="24509"/>
                </a:lnTo>
                <a:close/>
              </a:path>
              <a:path w="1017904" h="269239">
                <a:moveTo>
                  <a:pt x="828913" y="40582"/>
                </a:moveTo>
                <a:lnTo>
                  <a:pt x="811375" y="40582"/>
                </a:lnTo>
                <a:lnTo>
                  <a:pt x="811375" y="94338"/>
                </a:lnTo>
                <a:lnTo>
                  <a:pt x="828913" y="94338"/>
                </a:lnTo>
                <a:lnTo>
                  <a:pt x="828913" y="40582"/>
                </a:lnTo>
                <a:close/>
              </a:path>
              <a:path w="1017904" h="269239">
                <a:moveTo>
                  <a:pt x="850172" y="25956"/>
                </a:moveTo>
                <a:lnTo>
                  <a:pt x="790120" y="25956"/>
                </a:lnTo>
                <a:lnTo>
                  <a:pt x="790120" y="40582"/>
                </a:lnTo>
                <a:lnTo>
                  <a:pt x="850172" y="40582"/>
                </a:lnTo>
                <a:lnTo>
                  <a:pt x="850172" y="25956"/>
                </a:lnTo>
                <a:close/>
              </a:path>
              <a:path w="1017904" h="269239">
                <a:moveTo>
                  <a:pt x="878424" y="25956"/>
                </a:moveTo>
                <a:lnTo>
                  <a:pt x="860882" y="25956"/>
                </a:lnTo>
                <a:lnTo>
                  <a:pt x="860882" y="94338"/>
                </a:lnTo>
                <a:lnTo>
                  <a:pt x="907340" y="94338"/>
                </a:lnTo>
                <a:lnTo>
                  <a:pt x="913974" y="92668"/>
                </a:lnTo>
                <a:lnTo>
                  <a:pt x="922808" y="86037"/>
                </a:lnTo>
                <a:lnTo>
                  <a:pt x="924283" y="82743"/>
                </a:lnTo>
                <a:lnTo>
                  <a:pt x="878424" y="82743"/>
                </a:lnTo>
                <a:lnTo>
                  <a:pt x="878424" y="65485"/>
                </a:lnTo>
                <a:lnTo>
                  <a:pt x="923458" y="65485"/>
                </a:lnTo>
                <a:lnTo>
                  <a:pt x="918712" y="59137"/>
                </a:lnTo>
                <a:lnTo>
                  <a:pt x="915620" y="56941"/>
                </a:lnTo>
                <a:lnTo>
                  <a:pt x="908323" y="54922"/>
                </a:lnTo>
                <a:lnTo>
                  <a:pt x="903027" y="54418"/>
                </a:lnTo>
                <a:lnTo>
                  <a:pt x="878424" y="54418"/>
                </a:lnTo>
                <a:lnTo>
                  <a:pt x="878424" y="25956"/>
                </a:lnTo>
                <a:close/>
              </a:path>
              <a:path w="1017904" h="269239">
                <a:moveTo>
                  <a:pt x="923458" y="65485"/>
                </a:moveTo>
                <a:lnTo>
                  <a:pt x="896284" y="65485"/>
                </a:lnTo>
                <a:lnTo>
                  <a:pt x="900744" y="66099"/>
                </a:lnTo>
                <a:lnTo>
                  <a:pt x="905738" y="68515"/>
                </a:lnTo>
                <a:lnTo>
                  <a:pt x="906976" y="70777"/>
                </a:lnTo>
                <a:lnTo>
                  <a:pt x="906976" y="77123"/>
                </a:lnTo>
                <a:lnTo>
                  <a:pt x="906015" y="79340"/>
                </a:lnTo>
                <a:lnTo>
                  <a:pt x="902173" y="82062"/>
                </a:lnTo>
                <a:lnTo>
                  <a:pt x="899055" y="82743"/>
                </a:lnTo>
                <a:lnTo>
                  <a:pt x="924283" y="82743"/>
                </a:lnTo>
                <a:lnTo>
                  <a:pt x="925029" y="81076"/>
                </a:lnTo>
                <a:lnTo>
                  <a:pt x="925029" y="69898"/>
                </a:lnTo>
                <a:lnTo>
                  <a:pt x="923770" y="65901"/>
                </a:lnTo>
                <a:lnTo>
                  <a:pt x="923458" y="65485"/>
                </a:lnTo>
                <a:close/>
              </a:path>
              <a:path w="1017904" h="269239">
                <a:moveTo>
                  <a:pt x="952559" y="25956"/>
                </a:moveTo>
                <a:lnTo>
                  <a:pt x="935017" y="25956"/>
                </a:lnTo>
                <a:lnTo>
                  <a:pt x="935017" y="94338"/>
                </a:lnTo>
                <a:lnTo>
                  <a:pt x="952559" y="94338"/>
                </a:lnTo>
                <a:lnTo>
                  <a:pt x="952559" y="25956"/>
                </a:lnTo>
                <a:close/>
              </a:path>
              <a:path w="1017904" h="269239">
                <a:moveTo>
                  <a:pt x="70887" y="254006"/>
                </a:moveTo>
                <a:lnTo>
                  <a:pt x="72424" y="268103"/>
                </a:lnTo>
                <a:lnTo>
                  <a:pt x="75689" y="268827"/>
                </a:lnTo>
                <a:lnTo>
                  <a:pt x="79015" y="269201"/>
                </a:lnTo>
                <a:lnTo>
                  <a:pt x="85740" y="269201"/>
                </a:lnTo>
                <a:lnTo>
                  <a:pt x="105810" y="254836"/>
                </a:lnTo>
                <a:lnTo>
                  <a:pt x="76136" y="254836"/>
                </a:lnTo>
                <a:lnTo>
                  <a:pt x="73640" y="254552"/>
                </a:lnTo>
                <a:lnTo>
                  <a:pt x="70887" y="254006"/>
                </a:lnTo>
                <a:close/>
              </a:path>
              <a:path w="1017904" h="269239">
                <a:moveTo>
                  <a:pt x="85355" y="173149"/>
                </a:moveTo>
                <a:lnTo>
                  <a:pt x="66664" y="173149"/>
                </a:lnTo>
                <a:lnTo>
                  <a:pt x="91972" y="241664"/>
                </a:lnTo>
                <a:lnTo>
                  <a:pt x="90924" y="245484"/>
                </a:lnTo>
                <a:lnTo>
                  <a:pt x="89409" y="248645"/>
                </a:lnTo>
                <a:lnTo>
                  <a:pt x="85484" y="253610"/>
                </a:lnTo>
                <a:lnTo>
                  <a:pt x="82453" y="254836"/>
                </a:lnTo>
                <a:lnTo>
                  <a:pt x="105810" y="254836"/>
                </a:lnTo>
                <a:lnTo>
                  <a:pt x="107377" y="250841"/>
                </a:lnTo>
                <a:lnTo>
                  <a:pt x="117764" y="221659"/>
                </a:lnTo>
                <a:lnTo>
                  <a:pt x="101300" y="221659"/>
                </a:lnTo>
                <a:lnTo>
                  <a:pt x="85355" y="173149"/>
                </a:lnTo>
                <a:close/>
              </a:path>
              <a:path w="1017904" h="269239">
                <a:moveTo>
                  <a:pt x="45708" y="163137"/>
                </a:moveTo>
                <a:lnTo>
                  <a:pt x="27143" y="163137"/>
                </a:lnTo>
                <a:lnTo>
                  <a:pt x="27143" y="241532"/>
                </a:lnTo>
                <a:lnTo>
                  <a:pt x="45708" y="241532"/>
                </a:lnTo>
                <a:lnTo>
                  <a:pt x="45708" y="163137"/>
                </a:lnTo>
                <a:close/>
              </a:path>
              <a:path w="1017904" h="269239">
                <a:moveTo>
                  <a:pt x="135031" y="173149"/>
                </a:moveTo>
                <a:lnTo>
                  <a:pt x="116851" y="173149"/>
                </a:lnTo>
                <a:lnTo>
                  <a:pt x="101300" y="221659"/>
                </a:lnTo>
                <a:lnTo>
                  <a:pt x="117764" y="221659"/>
                </a:lnTo>
                <a:lnTo>
                  <a:pt x="135031" y="173149"/>
                </a:lnTo>
                <a:close/>
              </a:path>
              <a:path w="1017904" h="269239">
                <a:moveTo>
                  <a:pt x="72722" y="147194"/>
                </a:moveTo>
                <a:lnTo>
                  <a:pt x="0" y="147194"/>
                </a:lnTo>
                <a:lnTo>
                  <a:pt x="0" y="163137"/>
                </a:lnTo>
                <a:lnTo>
                  <a:pt x="72722" y="163137"/>
                </a:lnTo>
                <a:lnTo>
                  <a:pt x="72722" y="147194"/>
                </a:lnTo>
                <a:close/>
              </a:path>
              <a:path w="1017904" h="269239">
                <a:moveTo>
                  <a:pt x="162198" y="173149"/>
                </a:moveTo>
                <a:lnTo>
                  <a:pt x="145813" y="173149"/>
                </a:lnTo>
                <a:lnTo>
                  <a:pt x="145813" y="267487"/>
                </a:lnTo>
                <a:lnTo>
                  <a:pt x="163353" y="267487"/>
                </a:lnTo>
                <a:lnTo>
                  <a:pt x="163353" y="233273"/>
                </a:lnTo>
                <a:lnTo>
                  <a:pt x="202785" y="233273"/>
                </a:lnTo>
                <a:lnTo>
                  <a:pt x="205769" y="228881"/>
                </a:lnTo>
                <a:lnTo>
                  <a:pt x="174085" y="228881"/>
                </a:lnTo>
                <a:lnTo>
                  <a:pt x="170480" y="227037"/>
                </a:lnTo>
                <a:lnTo>
                  <a:pt x="164566" y="219683"/>
                </a:lnTo>
                <a:lnTo>
                  <a:pt x="163097" y="213994"/>
                </a:lnTo>
                <a:lnTo>
                  <a:pt x="163199" y="199197"/>
                </a:lnTo>
                <a:lnTo>
                  <a:pt x="164505" y="194494"/>
                </a:lnTo>
                <a:lnTo>
                  <a:pt x="170160" y="187643"/>
                </a:lnTo>
                <a:lnTo>
                  <a:pt x="173720" y="185929"/>
                </a:lnTo>
                <a:lnTo>
                  <a:pt x="205888" y="185929"/>
                </a:lnTo>
                <a:lnTo>
                  <a:pt x="203999" y="183186"/>
                </a:lnTo>
                <a:lnTo>
                  <a:pt x="162198" y="183186"/>
                </a:lnTo>
                <a:lnTo>
                  <a:pt x="162198" y="173149"/>
                </a:lnTo>
                <a:close/>
              </a:path>
              <a:path w="1017904" h="269239">
                <a:moveTo>
                  <a:pt x="202785" y="233273"/>
                </a:moveTo>
                <a:lnTo>
                  <a:pt x="163353" y="233273"/>
                </a:lnTo>
                <a:lnTo>
                  <a:pt x="166640" y="236919"/>
                </a:lnTo>
                <a:lnTo>
                  <a:pt x="169797" y="239490"/>
                </a:lnTo>
                <a:lnTo>
                  <a:pt x="175751" y="242496"/>
                </a:lnTo>
                <a:lnTo>
                  <a:pt x="179077" y="243245"/>
                </a:lnTo>
                <a:lnTo>
                  <a:pt x="190475" y="243245"/>
                </a:lnTo>
                <a:lnTo>
                  <a:pt x="197045" y="240080"/>
                </a:lnTo>
                <a:lnTo>
                  <a:pt x="202471" y="233737"/>
                </a:lnTo>
                <a:lnTo>
                  <a:pt x="202785" y="233273"/>
                </a:lnTo>
                <a:close/>
              </a:path>
              <a:path w="1017904" h="269239">
                <a:moveTo>
                  <a:pt x="205888" y="185929"/>
                </a:moveTo>
                <a:lnTo>
                  <a:pt x="182134" y="185929"/>
                </a:lnTo>
                <a:lnTo>
                  <a:pt x="185590" y="187665"/>
                </a:lnTo>
                <a:lnTo>
                  <a:pt x="191159" y="194649"/>
                </a:lnTo>
                <a:lnTo>
                  <a:pt x="192437" y="199566"/>
                </a:lnTo>
                <a:lnTo>
                  <a:pt x="192477" y="215176"/>
                </a:lnTo>
                <a:lnTo>
                  <a:pt x="191199" y="220428"/>
                </a:lnTo>
                <a:lnTo>
                  <a:pt x="185780" y="227192"/>
                </a:lnTo>
                <a:lnTo>
                  <a:pt x="182389" y="228881"/>
                </a:lnTo>
                <a:lnTo>
                  <a:pt x="205769" y="228881"/>
                </a:lnTo>
                <a:lnTo>
                  <a:pt x="206026" y="228503"/>
                </a:lnTo>
                <a:lnTo>
                  <a:pt x="208566" y="222317"/>
                </a:lnTo>
                <a:lnTo>
                  <a:pt x="210090" y="215176"/>
                </a:lnTo>
                <a:lnTo>
                  <a:pt x="210599" y="207076"/>
                </a:lnTo>
                <a:lnTo>
                  <a:pt x="210094" y="199197"/>
                </a:lnTo>
                <a:lnTo>
                  <a:pt x="208582" y="192229"/>
                </a:lnTo>
                <a:lnTo>
                  <a:pt x="206061" y="186180"/>
                </a:lnTo>
                <a:lnTo>
                  <a:pt x="205888" y="185929"/>
                </a:lnTo>
                <a:close/>
              </a:path>
              <a:path w="1017904" h="269239">
                <a:moveTo>
                  <a:pt x="190601" y="171702"/>
                </a:moveTo>
                <a:lnTo>
                  <a:pt x="178484" y="171702"/>
                </a:lnTo>
                <a:lnTo>
                  <a:pt x="174452" y="172754"/>
                </a:lnTo>
                <a:lnTo>
                  <a:pt x="167194" y="176994"/>
                </a:lnTo>
                <a:lnTo>
                  <a:pt x="164332" y="179759"/>
                </a:lnTo>
                <a:lnTo>
                  <a:pt x="162198" y="183186"/>
                </a:lnTo>
                <a:lnTo>
                  <a:pt x="203999" y="183186"/>
                </a:lnTo>
                <a:lnTo>
                  <a:pt x="202531" y="181055"/>
                </a:lnTo>
                <a:lnTo>
                  <a:pt x="197153" y="174820"/>
                </a:lnTo>
                <a:lnTo>
                  <a:pt x="190601" y="171702"/>
                </a:lnTo>
                <a:close/>
              </a:path>
              <a:path w="1017904" h="269239">
                <a:moveTo>
                  <a:pt x="249843" y="171702"/>
                </a:moveTo>
                <a:lnTo>
                  <a:pt x="241048" y="171702"/>
                </a:lnTo>
                <a:lnTo>
                  <a:pt x="233772" y="174906"/>
                </a:lnTo>
                <a:lnTo>
                  <a:pt x="219412" y="207976"/>
                </a:lnTo>
                <a:lnTo>
                  <a:pt x="219412" y="217487"/>
                </a:lnTo>
                <a:lnTo>
                  <a:pt x="251614" y="243245"/>
                </a:lnTo>
                <a:lnTo>
                  <a:pt x="258889" y="243245"/>
                </a:lnTo>
                <a:lnTo>
                  <a:pt x="264970" y="241509"/>
                </a:lnTo>
                <a:lnTo>
                  <a:pt x="274683" y="234590"/>
                </a:lnTo>
                <a:lnTo>
                  <a:pt x="278166" y="229673"/>
                </a:lnTo>
                <a:lnTo>
                  <a:pt x="247773" y="229673"/>
                </a:lnTo>
                <a:lnTo>
                  <a:pt x="244400" y="228179"/>
                </a:lnTo>
                <a:lnTo>
                  <a:pt x="239003" y="222206"/>
                </a:lnTo>
                <a:lnTo>
                  <a:pt x="237592" y="218034"/>
                </a:lnTo>
                <a:lnTo>
                  <a:pt x="237465" y="212678"/>
                </a:lnTo>
                <a:lnTo>
                  <a:pt x="281382" y="212678"/>
                </a:lnTo>
                <a:lnTo>
                  <a:pt x="281015" y="202940"/>
                </a:lnTo>
                <a:lnTo>
                  <a:pt x="280780" y="201611"/>
                </a:lnTo>
                <a:lnTo>
                  <a:pt x="237787" y="201611"/>
                </a:lnTo>
                <a:lnTo>
                  <a:pt x="237838" y="196362"/>
                </a:lnTo>
                <a:lnTo>
                  <a:pt x="238960" y="192737"/>
                </a:lnTo>
                <a:lnTo>
                  <a:pt x="243953" y="186984"/>
                </a:lnTo>
                <a:lnTo>
                  <a:pt x="247110" y="185534"/>
                </a:lnTo>
                <a:lnTo>
                  <a:pt x="275655" y="185534"/>
                </a:lnTo>
                <a:lnTo>
                  <a:pt x="273211" y="181778"/>
                </a:lnTo>
                <a:lnTo>
                  <a:pt x="268532" y="177370"/>
                </a:lnTo>
                <a:lnTo>
                  <a:pt x="263079" y="174221"/>
                </a:lnTo>
                <a:lnTo>
                  <a:pt x="256849" y="172332"/>
                </a:lnTo>
                <a:lnTo>
                  <a:pt x="249843" y="171702"/>
                </a:lnTo>
                <a:close/>
              </a:path>
              <a:path w="1017904" h="269239">
                <a:moveTo>
                  <a:pt x="262947" y="219924"/>
                </a:moveTo>
                <a:lnTo>
                  <a:pt x="261985" y="223348"/>
                </a:lnTo>
                <a:lnTo>
                  <a:pt x="260578" y="225832"/>
                </a:lnTo>
                <a:lnTo>
                  <a:pt x="256840" y="228906"/>
                </a:lnTo>
                <a:lnTo>
                  <a:pt x="254537" y="229673"/>
                </a:lnTo>
                <a:lnTo>
                  <a:pt x="278166" y="229673"/>
                </a:lnTo>
                <a:lnTo>
                  <a:pt x="280485" y="222956"/>
                </a:lnTo>
                <a:lnTo>
                  <a:pt x="262947" y="219924"/>
                </a:lnTo>
                <a:close/>
              </a:path>
              <a:path w="1017904" h="269239">
                <a:moveTo>
                  <a:pt x="275655" y="185534"/>
                </a:moveTo>
                <a:lnTo>
                  <a:pt x="254515" y="185534"/>
                </a:lnTo>
                <a:lnTo>
                  <a:pt x="257547" y="186898"/>
                </a:lnTo>
                <a:lnTo>
                  <a:pt x="262540" y="192363"/>
                </a:lnTo>
                <a:lnTo>
                  <a:pt x="263843" y="196362"/>
                </a:lnTo>
                <a:lnTo>
                  <a:pt x="263973" y="201611"/>
                </a:lnTo>
                <a:lnTo>
                  <a:pt x="280780" y="201611"/>
                </a:lnTo>
                <a:lnTo>
                  <a:pt x="279530" y="194544"/>
                </a:lnTo>
                <a:lnTo>
                  <a:pt x="276928" y="187490"/>
                </a:lnTo>
                <a:lnTo>
                  <a:pt x="275655" y="185534"/>
                </a:lnTo>
                <a:close/>
              </a:path>
              <a:path w="1017904" h="269239">
                <a:moveTo>
                  <a:pt x="361407" y="171702"/>
                </a:moveTo>
                <a:lnTo>
                  <a:pt x="354895" y="171702"/>
                </a:lnTo>
                <a:lnTo>
                  <a:pt x="349030" y="173192"/>
                </a:lnTo>
                <a:lnTo>
                  <a:pt x="327291" y="214714"/>
                </a:lnTo>
                <a:lnTo>
                  <a:pt x="328650" y="221044"/>
                </a:lnTo>
                <a:lnTo>
                  <a:pt x="334411" y="232002"/>
                </a:lnTo>
                <a:lnTo>
                  <a:pt x="338615" y="236153"/>
                </a:lnTo>
                <a:lnTo>
                  <a:pt x="349650" y="241815"/>
                </a:lnTo>
                <a:lnTo>
                  <a:pt x="355452" y="243245"/>
                </a:lnTo>
                <a:lnTo>
                  <a:pt x="361533" y="243245"/>
                </a:lnTo>
                <a:lnTo>
                  <a:pt x="389555" y="228489"/>
                </a:lnTo>
                <a:lnTo>
                  <a:pt x="356924" y="228489"/>
                </a:lnTo>
                <a:lnTo>
                  <a:pt x="353084" y="226688"/>
                </a:lnTo>
                <a:lnTo>
                  <a:pt x="346830" y="219463"/>
                </a:lnTo>
                <a:lnTo>
                  <a:pt x="345305" y="214369"/>
                </a:lnTo>
                <a:lnTo>
                  <a:pt x="345331" y="200488"/>
                </a:lnTo>
                <a:lnTo>
                  <a:pt x="346830" y="195484"/>
                </a:lnTo>
                <a:lnTo>
                  <a:pt x="353084" y="188258"/>
                </a:lnTo>
                <a:lnTo>
                  <a:pt x="356924" y="186458"/>
                </a:lnTo>
                <a:lnTo>
                  <a:pt x="389759" y="186458"/>
                </a:lnTo>
                <a:lnTo>
                  <a:pt x="386096" y="181778"/>
                </a:lnTo>
                <a:lnTo>
                  <a:pt x="380941" y="177370"/>
                </a:lnTo>
                <a:lnTo>
                  <a:pt x="375111" y="174221"/>
                </a:lnTo>
                <a:lnTo>
                  <a:pt x="368601" y="172332"/>
                </a:lnTo>
                <a:lnTo>
                  <a:pt x="361407" y="171702"/>
                </a:lnTo>
                <a:close/>
              </a:path>
              <a:path w="1017904" h="269239">
                <a:moveTo>
                  <a:pt x="389759" y="186458"/>
                </a:moveTo>
                <a:lnTo>
                  <a:pt x="366080" y="186458"/>
                </a:lnTo>
                <a:lnTo>
                  <a:pt x="369921" y="188258"/>
                </a:lnTo>
                <a:lnTo>
                  <a:pt x="376109" y="195484"/>
                </a:lnTo>
                <a:lnTo>
                  <a:pt x="377621" y="200488"/>
                </a:lnTo>
                <a:lnTo>
                  <a:pt x="377622" y="214369"/>
                </a:lnTo>
                <a:lnTo>
                  <a:pt x="376109" y="219463"/>
                </a:lnTo>
                <a:lnTo>
                  <a:pt x="369921" y="226688"/>
                </a:lnTo>
                <a:lnTo>
                  <a:pt x="366080" y="228489"/>
                </a:lnTo>
                <a:lnTo>
                  <a:pt x="389555" y="228489"/>
                </a:lnTo>
                <a:lnTo>
                  <a:pt x="390254" y="227593"/>
                </a:lnTo>
                <a:lnTo>
                  <a:pt x="393289" y="221487"/>
                </a:lnTo>
                <a:lnTo>
                  <a:pt x="395111" y="214714"/>
                </a:lnTo>
                <a:lnTo>
                  <a:pt x="395703" y="207472"/>
                </a:lnTo>
                <a:lnTo>
                  <a:pt x="395656" y="206507"/>
                </a:lnTo>
                <a:lnTo>
                  <a:pt x="395118" y="199904"/>
                </a:lnTo>
                <a:lnTo>
                  <a:pt x="393316" y="193202"/>
                </a:lnTo>
                <a:lnTo>
                  <a:pt x="390309" y="187162"/>
                </a:lnTo>
                <a:lnTo>
                  <a:pt x="389759" y="186458"/>
                </a:lnTo>
                <a:close/>
              </a:path>
              <a:path w="1017904" h="269239">
                <a:moveTo>
                  <a:pt x="429119" y="187380"/>
                </a:moveTo>
                <a:lnTo>
                  <a:pt x="411576" y="187380"/>
                </a:lnTo>
                <a:lnTo>
                  <a:pt x="411576" y="241532"/>
                </a:lnTo>
                <a:lnTo>
                  <a:pt x="429119" y="241532"/>
                </a:lnTo>
                <a:lnTo>
                  <a:pt x="429119" y="187380"/>
                </a:lnTo>
                <a:close/>
              </a:path>
              <a:path w="1017904" h="269239">
                <a:moveTo>
                  <a:pt x="442302" y="173149"/>
                </a:moveTo>
                <a:lnTo>
                  <a:pt x="401845" y="173149"/>
                </a:lnTo>
                <a:lnTo>
                  <a:pt x="401845" y="187380"/>
                </a:lnTo>
                <a:lnTo>
                  <a:pt x="442302" y="187380"/>
                </a:lnTo>
                <a:lnTo>
                  <a:pt x="442302" y="173149"/>
                </a:lnTo>
                <a:close/>
              </a:path>
              <a:path w="1017904" h="269239">
                <a:moveTo>
                  <a:pt x="437161" y="145479"/>
                </a:moveTo>
                <a:lnTo>
                  <a:pt x="427240" y="145479"/>
                </a:lnTo>
                <a:lnTo>
                  <a:pt x="423183" y="146380"/>
                </a:lnTo>
                <a:lnTo>
                  <a:pt x="416760" y="149940"/>
                </a:lnTo>
                <a:lnTo>
                  <a:pt x="414564" y="152245"/>
                </a:lnTo>
                <a:lnTo>
                  <a:pt x="412174" y="157932"/>
                </a:lnTo>
                <a:lnTo>
                  <a:pt x="411576" y="162238"/>
                </a:lnTo>
                <a:lnTo>
                  <a:pt x="411576" y="173149"/>
                </a:lnTo>
                <a:lnTo>
                  <a:pt x="429119" y="173149"/>
                </a:lnTo>
                <a:lnTo>
                  <a:pt x="429119" y="164762"/>
                </a:lnTo>
                <a:lnTo>
                  <a:pt x="429691" y="162389"/>
                </a:lnTo>
                <a:lnTo>
                  <a:pt x="431956" y="159931"/>
                </a:lnTo>
                <a:lnTo>
                  <a:pt x="433814" y="159315"/>
                </a:lnTo>
                <a:lnTo>
                  <a:pt x="444859" y="159315"/>
                </a:lnTo>
                <a:lnTo>
                  <a:pt x="446914" y="147787"/>
                </a:lnTo>
                <a:lnTo>
                  <a:pt x="442090" y="146250"/>
                </a:lnTo>
                <a:lnTo>
                  <a:pt x="437161" y="145479"/>
                </a:lnTo>
                <a:close/>
              </a:path>
              <a:path w="1017904" h="269239">
                <a:moveTo>
                  <a:pt x="444859" y="159315"/>
                </a:moveTo>
                <a:lnTo>
                  <a:pt x="439059" y="159315"/>
                </a:lnTo>
                <a:lnTo>
                  <a:pt x="441812" y="159668"/>
                </a:lnTo>
                <a:lnTo>
                  <a:pt x="444675" y="160347"/>
                </a:lnTo>
                <a:lnTo>
                  <a:pt x="444859" y="159315"/>
                </a:lnTo>
                <a:close/>
              </a:path>
              <a:path w="1017904" h="269239">
                <a:moveTo>
                  <a:pt x="524137" y="171702"/>
                </a:moveTo>
                <a:lnTo>
                  <a:pt x="506191" y="171702"/>
                </a:lnTo>
                <a:lnTo>
                  <a:pt x="498361" y="174842"/>
                </a:lnTo>
                <a:lnTo>
                  <a:pt x="483894" y="207537"/>
                </a:lnTo>
                <a:lnTo>
                  <a:pt x="484434" y="215464"/>
                </a:lnTo>
                <a:lnTo>
                  <a:pt x="506065" y="243245"/>
                </a:lnTo>
                <a:lnTo>
                  <a:pt x="524310" y="243245"/>
                </a:lnTo>
                <a:lnTo>
                  <a:pt x="531117" y="241157"/>
                </a:lnTo>
                <a:lnTo>
                  <a:pt x="541277" y="232812"/>
                </a:lnTo>
                <a:lnTo>
                  <a:pt x="543683" y="228489"/>
                </a:lnTo>
                <a:lnTo>
                  <a:pt x="512103" y="228489"/>
                </a:lnTo>
                <a:lnTo>
                  <a:pt x="508563" y="226818"/>
                </a:lnTo>
                <a:lnTo>
                  <a:pt x="503271" y="220101"/>
                </a:lnTo>
                <a:lnTo>
                  <a:pt x="501947" y="214369"/>
                </a:lnTo>
                <a:lnTo>
                  <a:pt x="501947" y="198928"/>
                </a:lnTo>
                <a:lnTo>
                  <a:pt x="503250" y="193727"/>
                </a:lnTo>
                <a:lnTo>
                  <a:pt x="508455" y="187488"/>
                </a:lnTo>
                <a:lnTo>
                  <a:pt x="511952" y="185929"/>
                </a:lnTo>
                <a:lnTo>
                  <a:pt x="543406" y="185929"/>
                </a:lnTo>
                <a:lnTo>
                  <a:pt x="540100" y="180658"/>
                </a:lnTo>
                <a:lnTo>
                  <a:pt x="530560" y="173502"/>
                </a:lnTo>
                <a:lnTo>
                  <a:pt x="524137" y="171702"/>
                </a:lnTo>
                <a:close/>
              </a:path>
              <a:path w="1017904" h="269239">
                <a:moveTo>
                  <a:pt x="529217" y="215442"/>
                </a:moveTo>
                <a:lnTo>
                  <a:pt x="528342" y="220230"/>
                </a:lnTo>
                <a:lnTo>
                  <a:pt x="526849" y="223589"/>
                </a:lnTo>
                <a:lnTo>
                  <a:pt x="522604" y="227498"/>
                </a:lnTo>
                <a:lnTo>
                  <a:pt x="519871" y="228489"/>
                </a:lnTo>
                <a:lnTo>
                  <a:pt x="543683" y="228489"/>
                </a:lnTo>
                <a:lnTo>
                  <a:pt x="544711" y="226641"/>
                </a:lnTo>
                <a:lnTo>
                  <a:pt x="546505" y="218474"/>
                </a:lnTo>
                <a:lnTo>
                  <a:pt x="529217" y="215442"/>
                </a:lnTo>
                <a:close/>
              </a:path>
              <a:path w="1017904" h="269239">
                <a:moveTo>
                  <a:pt x="543406" y="185929"/>
                </a:moveTo>
                <a:lnTo>
                  <a:pt x="519616" y="185929"/>
                </a:lnTo>
                <a:lnTo>
                  <a:pt x="522283" y="186829"/>
                </a:lnTo>
                <a:lnTo>
                  <a:pt x="526423" y="190412"/>
                </a:lnTo>
                <a:lnTo>
                  <a:pt x="527744" y="193069"/>
                </a:lnTo>
                <a:lnTo>
                  <a:pt x="528321" y="196603"/>
                </a:lnTo>
                <a:lnTo>
                  <a:pt x="545608" y="193438"/>
                </a:lnTo>
                <a:lnTo>
                  <a:pt x="543516" y="186105"/>
                </a:lnTo>
                <a:lnTo>
                  <a:pt x="543406" y="185929"/>
                </a:lnTo>
                <a:close/>
              </a:path>
              <a:path w="1017904" h="269239">
                <a:moveTo>
                  <a:pt x="576229" y="173149"/>
                </a:moveTo>
                <a:lnTo>
                  <a:pt x="558690" y="173149"/>
                </a:lnTo>
                <a:lnTo>
                  <a:pt x="558704" y="223064"/>
                </a:lnTo>
                <a:lnTo>
                  <a:pt x="576334" y="243245"/>
                </a:lnTo>
                <a:lnTo>
                  <a:pt x="585194" y="243245"/>
                </a:lnTo>
                <a:lnTo>
                  <a:pt x="589352" y="242168"/>
                </a:lnTo>
                <a:lnTo>
                  <a:pt x="597250" y="237841"/>
                </a:lnTo>
                <a:lnTo>
                  <a:pt x="600429" y="234943"/>
                </a:lnTo>
                <a:lnTo>
                  <a:pt x="602862" y="231297"/>
                </a:lnTo>
                <a:lnTo>
                  <a:pt x="619123" y="231297"/>
                </a:lnTo>
                <a:lnTo>
                  <a:pt x="619123" y="229410"/>
                </a:lnTo>
                <a:lnTo>
                  <a:pt x="584635" y="229410"/>
                </a:lnTo>
                <a:lnTo>
                  <a:pt x="582461" y="228773"/>
                </a:lnTo>
                <a:lnTo>
                  <a:pt x="580755" y="227498"/>
                </a:lnTo>
                <a:lnTo>
                  <a:pt x="579027" y="226249"/>
                </a:lnTo>
                <a:lnTo>
                  <a:pt x="577853" y="224514"/>
                </a:lnTo>
                <a:lnTo>
                  <a:pt x="576546" y="220165"/>
                </a:lnTo>
                <a:lnTo>
                  <a:pt x="576229" y="214279"/>
                </a:lnTo>
                <a:lnTo>
                  <a:pt x="576229" y="173149"/>
                </a:lnTo>
                <a:close/>
              </a:path>
              <a:path w="1017904" h="269239">
                <a:moveTo>
                  <a:pt x="619123" y="231297"/>
                </a:moveTo>
                <a:lnTo>
                  <a:pt x="602862" y="231297"/>
                </a:lnTo>
                <a:lnTo>
                  <a:pt x="602862" y="241532"/>
                </a:lnTo>
                <a:lnTo>
                  <a:pt x="619123" y="241532"/>
                </a:lnTo>
                <a:lnTo>
                  <a:pt x="619123" y="231297"/>
                </a:lnTo>
                <a:close/>
              </a:path>
              <a:path w="1017904" h="269239">
                <a:moveTo>
                  <a:pt x="619123" y="173149"/>
                </a:moveTo>
                <a:lnTo>
                  <a:pt x="601585" y="173149"/>
                </a:lnTo>
                <a:lnTo>
                  <a:pt x="601585" y="211863"/>
                </a:lnTo>
                <a:lnTo>
                  <a:pt x="601131" y="218013"/>
                </a:lnTo>
                <a:lnTo>
                  <a:pt x="599381" y="223064"/>
                </a:lnTo>
                <a:lnTo>
                  <a:pt x="597761" y="225173"/>
                </a:lnTo>
                <a:lnTo>
                  <a:pt x="592980" y="228554"/>
                </a:lnTo>
                <a:lnTo>
                  <a:pt x="590294" y="229410"/>
                </a:lnTo>
                <a:lnTo>
                  <a:pt x="619123" y="229410"/>
                </a:lnTo>
                <a:lnTo>
                  <a:pt x="619123" y="173149"/>
                </a:lnTo>
                <a:close/>
              </a:path>
              <a:path w="1017904" h="269239">
                <a:moveTo>
                  <a:pt x="652650" y="173149"/>
                </a:moveTo>
                <a:lnTo>
                  <a:pt x="636389" y="173149"/>
                </a:lnTo>
                <a:lnTo>
                  <a:pt x="636389" y="241532"/>
                </a:lnTo>
                <a:lnTo>
                  <a:pt x="653929" y="241532"/>
                </a:lnTo>
                <a:lnTo>
                  <a:pt x="653929" y="208832"/>
                </a:lnTo>
                <a:lnTo>
                  <a:pt x="654418" y="201193"/>
                </a:lnTo>
                <a:lnTo>
                  <a:pt x="656384" y="193899"/>
                </a:lnTo>
                <a:lnTo>
                  <a:pt x="657726" y="191397"/>
                </a:lnTo>
                <a:lnTo>
                  <a:pt x="661139" y="188607"/>
                </a:lnTo>
                <a:lnTo>
                  <a:pt x="663230" y="187906"/>
                </a:lnTo>
                <a:lnTo>
                  <a:pt x="674989" y="187906"/>
                </a:lnTo>
                <a:lnTo>
                  <a:pt x="676733" y="182855"/>
                </a:lnTo>
                <a:lnTo>
                  <a:pt x="652650" y="182855"/>
                </a:lnTo>
                <a:lnTo>
                  <a:pt x="652650" y="173149"/>
                </a:lnTo>
                <a:close/>
              </a:path>
              <a:path w="1017904" h="269239">
                <a:moveTo>
                  <a:pt x="674989" y="187906"/>
                </a:moveTo>
                <a:lnTo>
                  <a:pt x="668249" y="187906"/>
                </a:lnTo>
                <a:lnTo>
                  <a:pt x="670999" y="188895"/>
                </a:lnTo>
                <a:lnTo>
                  <a:pt x="673966" y="190872"/>
                </a:lnTo>
                <a:lnTo>
                  <a:pt x="674989" y="187906"/>
                </a:lnTo>
                <a:close/>
              </a:path>
              <a:path w="1017904" h="269239">
                <a:moveTo>
                  <a:pt x="671831" y="171702"/>
                </a:moveTo>
                <a:lnTo>
                  <a:pt x="664980" y="171702"/>
                </a:lnTo>
                <a:lnTo>
                  <a:pt x="662443" y="172405"/>
                </a:lnTo>
                <a:lnTo>
                  <a:pt x="657960" y="175259"/>
                </a:lnTo>
                <a:lnTo>
                  <a:pt x="655444" y="178264"/>
                </a:lnTo>
                <a:lnTo>
                  <a:pt x="652650" y="182855"/>
                </a:lnTo>
                <a:lnTo>
                  <a:pt x="676733" y="182855"/>
                </a:lnTo>
                <a:lnTo>
                  <a:pt x="679409" y="175105"/>
                </a:lnTo>
                <a:lnTo>
                  <a:pt x="675694" y="172843"/>
                </a:lnTo>
                <a:lnTo>
                  <a:pt x="671831" y="171702"/>
                </a:lnTo>
                <a:close/>
              </a:path>
              <a:path w="1017904" h="269239">
                <a:moveTo>
                  <a:pt x="702478" y="173149"/>
                </a:moveTo>
                <a:lnTo>
                  <a:pt x="686217" y="173149"/>
                </a:lnTo>
                <a:lnTo>
                  <a:pt x="686217" y="241532"/>
                </a:lnTo>
                <a:lnTo>
                  <a:pt x="703760" y="241532"/>
                </a:lnTo>
                <a:lnTo>
                  <a:pt x="703760" y="208832"/>
                </a:lnTo>
                <a:lnTo>
                  <a:pt x="704249" y="201193"/>
                </a:lnTo>
                <a:lnTo>
                  <a:pt x="706211" y="193899"/>
                </a:lnTo>
                <a:lnTo>
                  <a:pt x="707553" y="191397"/>
                </a:lnTo>
                <a:lnTo>
                  <a:pt x="710967" y="188607"/>
                </a:lnTo>
                <a:lnTo>
                  <a:pt x="713059" y="187906"/>
                </a:lnTo>
                <a:lnTo>
                  <a:pt x="724818" y="187906"/>
                </a:lnTo>
                <a:lnTo>
                  <a:pt x="726562" y="182855"/>
                </a:lnTo>
                <a:lnTo>
                  <a:pt x="702478" y="182855"/>
                </a:lnTo>
                <a:lnTo>
                  <a:pt x="702478" y="173149"/>
                </a:lnTo>
                <a:close/>
              </a:path>
              <a:path w="1017904" h="269239">
                <a:moveTo>
                  <a:pt x="724818" y="187906"/>
                </a:moveTo>
                <a:lnTo>
                  <a:pt x="718077" y="187906"/>
                </a:lnTo>
                <a:lnTo>
                  <a:pt x="720827" y="188895"/>
                </a:lnTo>
                <a:lnTo>
                  <a:pt x="723794" y="190872"/>
                </a:lnTo>
                <a:lnTo>
                  <a:pt x="724818" y="187906"/>
                </a:lnTo>
                <a:close/>
              </a:path>
              <a:path w="1017904" h="269239">
                <a:moveTo>
                  <a:pt x="721659" y="171702"/>
                </a:moveTo>
                <a:lnTo>
                  <a:pt x="714808" y="171702"/>
                </a:lnTo>
                <a:lnTo>
                  <a:pt x="712270" y="172405"/>
                </a:lnTo>
                <a:lnTo>
                  <a:pt x="707788" y="175259"/>
                </a:lnTo>
                <a:lnTo>
                  <a:pt x="705271" y="178264"/>
                </a:lnTo>
                <a:lnTo>
                  <a:pt x="702478" y="182855"/>
                </a:lnTo>
                <a:lnTo>
                  <a:pt x="726562" y="182855"/>
                </a:lnTo>
                <a:lnTo>
                  <a:pt x="729237" y="175105"/>
                </a:lnTo>
                <a:lnTo>
                  <a:pt x="725521" y="172843"/>
                </a:lnTo>
                <a:lnTo>
                  <a:pt x="721659" y="171702"/>
                </a:lnTo>
                <a:close/>
              </a:path>
              <a:path w="1017904" h="269239">
                <a:moveTo>
                  <a:pt x="762123" y="171702"/>
                </a:moveTo>
                <a:lnTo>
                  <a:pt x="753328" y="171702"/>
                </a:lnTo>
                <a:lnTo>
                  <a:pt x="746048" y="174906"/>
                </a:lnTo>
                <a:lnTo>
                  <a:pt x="731688" y="207976"/>
                </a:lnTo>
                <a:lnTo>
                  <a:pt x="731688" y="217487"/>
                </a:lnTo>
                <a:lnTo>
                  <a:pt x="763894" y="243245"/>
                </a:lnTo>
                <a:lnTo>
                  <a:pt x="771169" y="243245"/>
                </a:lnTo>
                <a:lnTo>
                  <a:pt x="777250" y="241509"/>
                </a:lnTo>
                <a:lnTo>
                  <a:pt x="786959" y="234590"/>
                </a:lnTo>
                <a:lnTo>
                  <a:pt x="790447" y="229673"/>
                </a:lnTo>
                <a:lnTo>
                  <a:pt x="760049" y="229673"/>
                </a:lnTo>
                <a:lnTo>
                  <a:pt x="756679" y="228179"/>
                </a:lnTo>
                <a:lnTo>
                  <a:pt x="751279" y="222206"/>
                </a:lnTo>
                <a:lnTo>
                  <a:pt x="749872" y="218034"/>
                </a:lnTo>
                <a:lnTo>
                  <a:pt x="749747" y="212678"/>
                </a:lnTo>
                <a:lnTo>
                  <a:pt x="793659" y="212678"/>
                </a:lnTo>
                <a:lnTo>
                  <a:pt x="793291" y="202940"/>
                </a:lnTo>
                <a:lnTo>
                  <a:pt x="793056" y="201611"/>
                </a:lnTo>
                <a:lnTo>
                  <a:pt x="750063" y="201611"/>
                </a:lnTo>
                <a:lnTo>
                  <a:pt x="750115" y="196362"/>
                </a:lnTo>
                <a:lnTo>
                  <a:pt x="751240" y="192737"/>
                </a:lnTo>
                <a:lnTo>
                  <a:pt x="756230" y="186984"/>
                </a:lnTo>
                <a:lnTo>
                  <a:pt x="759391" y="185534"/>
                </a:lnTo>
                <a:lnTo>
                  <a:pt x="787931" y="185534"/>
                </a:lnTo>
                <a:lnTo>
                  <a:pt x="785487" y="181778"/>
                </a:lnTo>
                <a:lnTo>
                  <a:pt x="780809" y="177370"/>
                </a:lnTo>
                <a:lnTo>
                  <a:pt x="775356" y="174221"/>
                </a:lnTo>
                <a:lnTo>
                  <a:pt x="769127" y="172332"/>
                </a:lnTo>
                <a:lnTo>
                  <a:pt x="762123" y="171702"/>
                </a:lnTo>
                <a:close/>
              </a:path>
              <a:path w="1017904" h="269239">
                <a:moveTo>
                  <a:pt x="775223" y="219924"/>
                </a:moveTo>
                <a:lnTo>
                  <a:pt x="774261" y="223348"/>
                </a:lnTo>
                <a:lnTo>
                  <a:pt x="772854" y="225832"/>
                </a:lnTo>
                <a:lnTo>
                  <a:pt x="769118" y="228906"/>
                </a:lnTo>
                <a:lnTo>
                  <a:pt x="766814" y="229673"/>
                </a:lnTo>
                <a:lnTo>
                  <a:pt x="790447" y="229673"/>
                </a:lnTo>
                <a:lnTo>
                  <a:pt x="792767" y="222956"/>
                </a:lnTo>
                <a:lnTo>
                  <a:pt x="775223" y="219924"/>
                </a:lnTo>
                <a:close/>
              </a:path>
              <a:path w="1017904" h="269239">
                <a:moveTo>
                  <a:pt x="787931" y="185534"/>
                </a:moveTo>
                <a:lnTo>
                  <a:pt x="766792" y="185534"/>
                </a:lnTo>
                <a:lnTo>
                  <a:pt x="769827" y="186898"/>
                </a:lnTo>
                <a:lnTo>
                  <a:pt x="774816" y="192363"/>
                </a:lnTo>
                <a:lnTo>
                  <a:pt x="776119" y="196362"/>
                </a:lnTo>
                <a:lnTo>
                  <a:pt x="776249" y="201611"/>
                </a:lnTo>
                <a:lnTo>
                  <a:pt x="793056" y="201611"/>
                </a:lnTo>
                <a:lnTo>
                  <a:pt x="791806" y="194544"/>
                </a:lnTo>
                <a:lnTo>
                  <a:pt x="789204" y="187490"/>
                </a:lnTo>
                <a:lnTo>
                  <a:pt x="787931" y="185534"/>
                </a:lnTo>
                <a:close/>
              </a:path>
              <a:path w="1017904" h="269239">
                <a:moveTo>
                  <a:pt x="824029" y="173149"/>
                </a:moveTo>
                <a:lnTo>
                  <a:pt x="807766" y="173149"/>
                </a:lnTo>
                <a:lnTo>
                  <a:pt x="807766" y="241532"/>
                </a:lnTo>
                <a:lnTo>
                  <a:pt x="825306" y="241532"/>
                </a:lnTo>
                <a:lnTo>
                  <a:pt x="825306" y="202972"/>
                </a:lnTo>
                <a:lnTo>
                  <a:pt x="825756" y="197745"/>
                </a:lnTo>
                <a:lnTo>
                  <a:pt x="827571" y="192100"/>
                </a:lnTo>
                <a:lnTo>
                  <a:pt x="829233" y="189818"/>
                </a:lnTo>
                <a:lnTo>
                  <a:pt x="834119" y="186390"/>
                </a:lnTo>
                <a:lnTo>
                  <a:pt x="836874" y="185534"/>
                </a:lnTo>
                <a:lnTo>
                  <a:pt x="867161" y="185534"/>
                </a:lnTo>
                <a:lnTo>
                  <a:pt x="866833" y="184108"/>
                </a:lnTo>
                <a:lnTo>
                  <a:pt x="866414" y="183186"/>
                </a:lnTo>
                <a:lnTo>
                  <a:pt x="824029" y="183186"/>
                </a:lnTo>
                <a:lnTo>
                  <a:pt x="824029" y="173149"/>
                </a:lnTo>
                <a:close/>
              </a:path>
              <a:path w="1017904" h="269239">
                <a:moveTo>
                  <a:pt x="867161" y="185534"/>
                </a:moveTo>
                <a:lnTo>
                  <a:pt x="842338" y="185534"/>
                </a:lnTo>
                <a:lnTo>
                  <a:pt x="844383" y="186127"/>
                </a:lnTo>
                <a:lnTo>
                  <a:pt x="847799" y="188542"/>
                </a:lnTo>
                <a:lnTo>
                  <a:pt x="849016" y="190214"/>
                </a:lnTo>
                <a:lnTo>
                  <a:pt x="850531" y="194537"/>
                </a:lnTo>
                <a:lnTo>
                  <a:pt x="850791" y="197745"/>
                </a:lnTo>
                <a:lnTo>
                  <a:pt x="850917" y="241532"/>
                </a:lnTo>
                <a:lnTo>
                  <a:pt x="868456" y="241532"/>
                </a:lnTo>
                <a:lnTo>
                  <a:pt x="868456" y="193813"/>
                </a:lnTo>
                <a:lnTo>
                  <a:pt x="868136" y="189774"/>
                </a:lnTo>
                <a:lnTo>
                  <a:pt x="867161" y="185534"/>
                </a:lnTo>
                <a:close/>
              </a:path>
              <a:path w="1017904" h="269239">
                <a:moveTo>
                  <a:pt x="849913" y="171702"/>
                </a:moveTo>
                <a:lnTo>
                  <a:pt x="837172" y="171702"/>
                </a:lnTo>
                <a:lnTo>
                  <a:pt x="829853" y="175521"/>
                </a:lnTo>
                <a:lnTo>
                  <a:pt x="824029" y="183186"/>
                </a:lnTo>
                <a:lnTo>
                  <a:pt x="866414" y="183186"/>
                </a:lnTo>
                <a:lnTo>
                  <a:pt x="849913" y="171702"/>
                </a:lnTo>
                <a:close/>
              </a:path>
              <a:path w="1017904" h="269239">
                <a:moveTo>
                  <a:pt x="922635" y="171702"/>
                </a:moveTo>
                <a:lnTo>
                  <a:pt x="904690" y="171702"/>
                </a:lnTo>
                <a:lnTo>
                  <a:pt x="896860" y="174842"/>
                </a:lnTo>
                <a:lnTo>
                  <a:pt x="882392" y="207537"/>
                </a:lnTo>
                <a:lnTo>
                  <a:pt x="882932" y="215464"/>
                </a:lnTo>
                <a:lnTo>
                  <a:pt x="904563" y="243245"/>
                </a:lnTo>
                <a:lnTo>
                  <a:pt x="922808" y="243245"/>
                </a:lnTo>
                <a:lnTo>
                  <a:pt x="929617" y="241157"/>
                </a:lnTo>
                <a:lnTo>
                  <a:pt x="939775" y="232812"/>
                </a:lnTo>
                <a:lnTo>
                  <a:pt x="942181" y="228489"/>
                </a:lnTo>
                <a:lnTo>
                  <a:pt x="910601" y="228489"/>
                </a:lnTo>
                <a:lnTo>
                  <a:pt x="907063" y="226818"/>
                </a:lnTo>
                <a:lnTo>
                  <a:pt x="901771" y="220101"/>
                </a:lnTo>
                <a:lnTo>
                  <a:pt x="900446" y="214369"/>
                </a:lnTo>
                <a:lnTo>
                  <a:pt x="900446" y="198928"/>
                </a:lnTo>
                <a:lnTo>
                  <a:pt x="901749" y="193727"/>
                </a:lnTo>
                <a:lnTo>
                  <a:pt x="906955" y="187488"/>
                </a:lnTo>
                <a:lnTo>
                  <a:pt x="910450" y="185929"/>
                </a:lnTo>
                <a:lnTo>
                  <a:pt x="941904" y="185929"/>
                </a:lnTo>
                <a:lnTo>
                  <a:pt x="938598" y="180658"/>
                </a:lnTo>
                <a:lnTo>
                  <a:pt x="929058" y="173502"/>
                </a:lnTo>
                <a:lnTo>
                  <a:pt x="922635" y="171702"/>
                </a:lnTo>
                <a:close/>
              </a:path>
              <a:path w="1017904" h="269239">
                <a:moveTo>
                  <a:pt x="927715" y="215442"/>
                </a:moveTo>
                <a:lnTo>
                  <a:pt x="926840" y="220230"/>
                </a:lnTo>
                <a:lnTo>
                  <a:pt x="925347" y="223589"/>
                </a:lnTo>
                <a:lnTo>
                  <a:pt x="921103" y="227498"/>
                </a:lnTo>
                <a:lnTo>
                  <a:pt x="918370" y="228489"/>
                </a:lnTo>
                <a:lnTo>
                  <a:pt x="942181" y="228489"/>
                </a:lnTo>
                <a:lnTo>
                  <a:pt x="943209" y="226641"/>
                </a:lnTo>
                <a:lnTo>
                  <a:pt x="945003" y="218474"/>
                </a:lnTo>
                <a:lnTo>
                  <a:pt x="927715" y="215442"/>
                </a:lnTo>
                <a:close/>
              </a:path>
              <a:path w="1017904" h="269239">
                <a:moveTo>
                  <a:pt x="941904" y="185929"/>
                </a:moveTo>
                <a:lnTo>
                  <a:pt x="918114" y="185929"/>
                </a:lnTo>
                <a:lnTo>
                  <a:pt x="920783" y="186829"/>
                </a:lnTo>
                <a:lnTo>
                  <a:pt x="924921" y="190412"/>
                </a:lnTo>
                <a:lnTo>
                  <a:pt x="926244" y="193069"/>
                </a:lnTo>
                <a:lnTo>
                  <a:pt x="926819" y="196603"/>
                </a:lnTo>
                <a:lnTo>
                  <a:pt x="944106" y="193438"/>
                </a:lnTo>
                <a:lnTo>
                  <a:pt x="942014" y="186105"/>
                </a:lnTo>
                <a:lnTo>
                  <a:pt x="941904" y="185929"/>
                </a:lnTo>
                <a:close/>
              </a:path>
              <a:path w="1017904" h="269239">
                <a:moveTo>
                  <a:pt x="953218" y="254006"/>
                </a:moveTo>
                <a:lnTo>
                  <a:pt x="954755" y="268103"/>
                </a:lnTo>
                <a:lnTo>
                  <a:pt x="958020" y="268827"/>
                </a:lnTo>
                <a:lnTo>
                  <a:pt x="961346" y="269201"/>
                </a:lnTo>
                <a:lnTo>
                  <a:pt x="968071" y="269201"/>
                </a:lnTo>
                <a:lnTo>
                  <a:pt x="988142" y="254836"/>
                </a:lnTo>
                <a:lnTo>
                  <a:pt x="958467" y="254836"/>
                </a:lnTo>
                <a:lnTo>
                  <a:pt x="955968" y="254552"/>
                </a:lnTo>
                <a:lnTo>
                  <a:pt x="953218" y="254006"/>
                </a:lnTo>
                <a:close/>
              </a:path>
              <a:path w="1017904" h="269239">
                <a:moveTo>
                  <a:pt x="967686" y="173149"/>
                </a:moveTo>
                <a:lnTo>
                  <a:pt x="948996" y="173149"/>
                </a:lnTo>
                <a:lnTo>
                  <a:pt x="974303" y="241664"/>
                </a:lnTo>
                <a:lnTo>
                  <a:pt x="973255" y="245484"/>
                </a:lnTo>
                <a:lnTo>
                  <a:pt x="971740" y="248645"/>
                </a:lnTo>
                <a:lnTo>
                  <a:pt x="967816" y="253610"/>
                </a:lnTo>
                <a:lnTo>
                  <a:pt x="964782" y="254836"/>
                </a:lnTo>
                <a:lnTo>
                  <a:pt x="988142" y="254836"/>
                </a:lnTo>
                <a:lnTo>
                  <a:pt x="989708" y="250841"/>
                </a:lnTo>
                <a:lnTo>
                  <a:pt x="1000095" y="221659"/>
                </a:lnTo>
                <a:lnTo>
                  <a:pt x="983627" y="221659"/>
                </a:lnTo>
                <a:lnTo>
                  <a:pt x="967686" y="173149"/>
                </a:lnTo>
                <a:close/>
              </a:path>
              <a:path w="1017904" h="269239">
                <a:moveTo>
                  <a:pt x="1017362" y="173149"/>
                </a:moveTo>
                <a:lnTo>
                  <a:pt x="999182" y="173149"/>
                </a:lnTo>
                <a:lnTo>
                  <a:pt x="983627" y="221659"/>
                </a:lnTo>
                <a:lnTo>
                  <a:pt x="1000095" y="221659"/>
                </a:lnTo>
                <a:lnTo>
                  <a:pt x="1017362" y="173149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49514" y="1421214"/>
            <a:ext cx="2628265" cy="350520"/>
          </a:xfrm>
          <a:custGeom>
            <a:avLst/>
            <a:gdLst/>
            <a:ahLst/>
            <a:cxnLst/>
            <a:rect l="l" t="t" r="r" b="b"/>
            <a:pathLst>
              <a:path w="2628265" h="350519">
                <a:moveTo>
                  <a:pt x="2628148" y="0"/>
                </a:moveTo>
                <a:lnTo>
                  <a:pt x="0" y="0"/>
                </a:lnTo>
                <a:lnTo>
                  <a:pt x="0" y="350283"/>
                </a:lnTo>
                <a:lnTo>
                  <a:pt x="2628148" y="350283"/>
                </a:lnTo>
                <a:lnTo>
                  <a:pt x="2628148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bg 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4391" y="1466906"/>
            <a:ext cx="1520009" cy="28220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77296" y="1859453"/>
            <a:ext cx="2520680" cy="257623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7296" y="4508787"/>
            <a:ext cx="2303118" cy="2325872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1087" y="1881716"/>
            <a:ext cx="829393" cy="2527815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70795" y="4510458"/>
            <a:ext cx="679877" cy="2526145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906999" y="1904950"/>
            <a:ext cx="1683025" cy="4963594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2793517" y="2226322"/>
            <a:ext cx="5721985" cy="18415"/>
          </a:xfrm>
          <a:custGeom>
            <a:avLst/>
            <a:gdLst/>
            <a:ahLst/>
            <a:cxnLst/>
            <a:rect l="l" t="t" r="r" b="b"/>
            <a:pathLst>
              <a:path w="5721984" h="18414">
                <a:moveTo>
                  <a:pt x="5721893" y="0"/>
                </a:moveTo>
                <a:lnTo>
                  <a:pt x="0" y="0"/>
                </a:lnTo>
                <a:lnTo>
                  <a:pt x="0" y="18007"/>
                </a:lnTo>
                <a:lnTo>
                  <a:pt x="5721893" y="18007"/>
                </a:lnTo>
                <a:lnTo>
                  <a:pt x="5721893" y="0"/>
                </a:lnTo>
                <a:close/>
              </a:path>
            </a:pathLst>
          </a:custGeom>
          <a:solidFill>
            <a:srgbClr val="5DB1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2784485" y="1421214"/>
            <a:ext cx="438150" cy="350520"/>
          </a:xfrm>
          <a:custGeom>
            <a:avLst/>
            <a:gdLst/>
            <a:ahLst/>
            <a:cxnLst/>
            <a:rect l="l" t="t" r="r" b="b"/>
            <a:pathLst>
              <a:path w="438150" h="350519">
                <a:moveTo>
                  <a:pt x="437723" y="0"/>
                </a:moveTo>
                <a:lnTo>
                  <a:pt x="0" y="0"/>
                </a:lnTo>
                <a:lnTo>
                  <a:pt x="0" y="350283"/>
                </a:lnTo>
                <a:lnTo>
                  <a:pt x="437723" y="350283"/>
                </a:lnTo>
                <a:lnTo>
                  <a:pt x="437723" y="0"/>
                </a:lnTo>
                <a:close/>
              </a:path>
            </a:pathLst>
          </a:custGeom>
          <a:solidFill>
            <a:srgbClr val="5DB1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bg 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31001" y="1542027"/>
            <a:ext cx="144655" cy="108680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19153" y="1882968"/>
            <a:ext cx="171306" cy="4951691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2793517" y="2618493"/>
            <a:ext cx="5721985" cy="4086860"/>
          </a:xfrm>
          <a:custGeom>
            <a:avLst/>
            <a:gdLst/>
            <a:ahLst/>
            <a:cxnLst/>
            <a:rect l="l" t="t" r="r" b="b"/>
            <a:pathLst>
              <a:path w="5721984" h="4086859">
                <a:moveTo>
                  <a:pt x="5721883" y="4068267"/>
                </a:moveTo>
                <a:lnTo>
                  <a:pt x="0" y="4068267"/>
                </a:lnTo>
                <a:lnTo>
                  <a:pt x="0" y="4086275"/>
                </a:lnTo>
                <a:lnTo>
                  <a:pt x="5721883" y="4086275"/>
                </a:lnTo>
                <a:lnTo>
                  <a:pt x="5721883" y="4068267"/>
                </a:lnTo>
                <a:close/>
              </a:path>
              <a:path w="5721984" h="4086859">
                <a:moveTo>
                  <a:pt x="5721883" y="3671646"/>
                </a:moveTo>
                <a:lnTo>
                  <a:pt x="0" y="3671646"/>
                </a:lnTo>
                <a:lnTo>
                  <a:pt x="0" y="3689642"/>
                </a:lnTo>
                <a:lnTo>
                  <a:pt x="5721883" y="3689642"/>
                </a:lnTo>
                <a:lnTo>
                  <a:pt x="5721883" y="3671646"/>
                </a:lnTo>
                <a:close/>
              </a:path>
              <a:path w="5721984" h="4086859">
                <a:moveTo>
                  <a:pt x="5721883" y="3242068"/>
                </a:moveTo>
                <a:lnTo>
                  <a:pt x="0" y="3242068"/>
                </a:lnTo>
                <a:lnTo>
                  <a:pt x="0" y="3260077"/>
                </a:lnTo>
                <a:lnTo>
                  <a:pt x="5721883" y="3260077"/>
                </a:lnTo>
                <a:lnTo>
                  <a:pt x="5721883" y="3242068"/>
                </a:lnTo>
                <a:close/>
              </a:path>
              <a:path w="5721984" h="4086859">
                <a:moveTo>
                  <a:pt x="5721883" y="2852178"/>
                </a:moveTo>
                <a:lnTo>
                  <a:pt x="0" y="2852178"/>
                </a:lnTo>
                <a:lnTo>
                  <a:pt x="0" y="2870187"/>
                </a:lnTo>
                <a:lnTo>
                  <a:pt x="5721883" y="2870187"/>
                </a:lnTo>
                <a:lnTo>
                  <a:pt x="5721883" y="2852178"/>
                </a:lnTo>
                <a:close/>
              </a:path>
              <a:path w="5721984" h="4086859">
                <a:moveTo>
                  <a:pt x="5721883" y="2444292"/>
                </a:moveTo>
                <a:lnTo>
                  <a:pt x="0" y="2444292"/>
                </a:lnTo>
                <a:lnTo>
                  <a:pt x="0" y="2462301"/>
                </a:lnTo>
                <a:lnTo>
                  <a:pt x="5721883" y="2462301"/>
                </a:lnTo>
                <a:lnTo>
                  <a:pt x="5721883" y="2444292"/>
                </a:lnTo>
                <a:close/>
              </a:path>
              <a:path w="5721984" h="4086859">
                <a:moveTo>
                  <a:pt x="5721883" y="2031860"/>
                </a:moveTo>
                <a:lnTo>
                  <a:pt x="0" y="2031860"/>
                </a:lnTo>
                <a:lnTo>
                  <a:pt x="0" y="2049868"/>
                </a:lnTo>
                <a:lnTo>
                  <a:pt x="5721883" y="2049868"/>
                </a:lnTo>
                <a:lnTo>
                  <a:pt x="5721883" y="2031860"/>
                </a:lnTo>
                <a:close/>
              </a:path>
              <a:path w="5721984" h="4086859">
                <a:moveTo>
                  <a:pt x="5721883" y="1623974"/>
                </a:moveTo>
                <a:lnTo>
                  <a:pt x="0" y="1623974"/>
                </a:lnTo>
                <a:lnTo>
                  <a:pt x="0" y="1641983"/>
                </a:lnTo>
                <a:lnTo>
                  <a:pt x="5721883" y="1641983"/>
                </a:lnTo>
                <a:lnTo>
                  <a:pt x="5721883" y="1623974"/>
                </a:lnTo>
                <a:close/>
              </a:path>
              <a:path w="5721984" h="4086859">
                <a:moveTo>
                  <a:pt x="5721883" y="1225143"/>
                </a:moveTo>
                <a:lnTo>
                  <a:pt x="0" y="1225143"/>
                </a:lnTo>
                <a:lnTo>
                  <a:pt x="0" y="1243152"/>
                </a:lnTo>
                <a:lnTo>
                  <a:pt x="5721883" y="1243152"/>
                </a:lnTo>
                <a:lnTo>
                  <a:pt x="5721883" y="1225143"/>
                </a:lnTo>
                <a:close/>
              </a:path>
              <a:path w="5721984" h="4086859">
                <a:moveTo>
                  <a:pt x="5721883" y="817257"/>
                </a:moveTo>
                <a:lnTo>
                  <a:pt x="0" y="817257"/>
                </a:lnTo>
                <a:lnTo>
                  <a:pt x="0" y="835266"/>
                </a:lnTo>
                <a:lnTo>
                  <a:pt x="5721883" y="835266"/>
                </a:lnTo>
                <a:lnTo>
                  <a:pt x="5721883" y="817257"/>
                </a:lnTo>
                <a:close/>
              </a:path>
              <a:path w="5721984" h="4086859">
                <a:moveTo>
                  <a:pt x="5721883" y="414020"/>
                </a:moveTo>
                <a:lnTo>
                  <a:pt x="0" y="414020"/>
                </a:lnTo>
                <a:lnTo>
                  <a:pt x="0" y="432015"/>
                </a:lnTo>
                <a:lnTo>
                  <a:pt x="5721883" y="432015"/>
                </a:lnTo>
                <a:lnTo>
                  <a:pt x="5721883" y="414020"/>
                </a:lnTo>
                <a:close/>
              </a:path>
              <a:path w="5721984" h="4086859">
                <a:moveTo>
                  <a:pt x="5721883" y="0"/>
                </a:moveTo>
                <a:lnTo>
                  <a:pt x="0" y="0"/>
                </a:lnTo>
                <a:lnTo>
                  <a:pt x="0" y="17995"/>
                </a:lnTo>
                <a:lnTo>
                  <a:pt x="5721883" y="17995"/>
                </a:lnTo>
                <a:lnTo>
                  <a:pt x="5721883" y="0"/>
                </a:lnTo>
                <a:close/>
              </a:path>
            </a:pathLst>
          </a:custGeom>
          <a:solidFill>
            <a:srgbClr val="5DB1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2694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5B5B5B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01.10.2024</a:t>
            </a:r>
            <a:endParaRPr spc="160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5B5B5B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01.10.2024</a:t>
            </a:r>
            <a:endParaRPr spc="160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6531" y="616205"/>
            <a:ext cx="5116906" cy="6700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2694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4262" y="3652957"/>
            <a:ext cx="9453245" cy="1558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86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5B5B5B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01.10.2024</a:t>
            </a:r>
            <a:endParaRPr spc="160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99" Type="http://schemas.openxmlformats.org/officeDocument/2006/relationships/image" Target="../media/image318.png"/><Relationship Id="rId98" Type="http://schemas.openxmlformats.org/officeDocument/2006/relationships/image" Target="../media/image317.png"/><Relationship Id="rId97" Type="http://schemas.openxmlformats.org/officeDocument/2006/relationships/image" Target="../media/image316.png"/><Relationship Id="rId96" Type="http://schemas.openxmlformats.org/officeDocument/2006/relationships/image" Target="../media/image315.png"/><Relationship Id="rId95" Type="http://schemas.openxmlformats.org/officeDocument/2006/relationships/image" Target="../media/image314.png"/><Relationship Id="rId94" Type="http://schemas.openxmlformats.org/officeDocument/2006/relationships/image" Target="../media/image313.png"/><Relationship Id="rId93" Type="http://schemas.openxmlformats.org/officeDocument/2006/relationships/image" Target="../media/image312.png"/><Relationship Id="rId92" Type="http://schemas.openxmlformats.org/officeDocument/2006/relationships/image" Target="../media/image311.png"/><Relationship Id="rId91" Type="http://schemas.openxmlformats.org/officeDocument/2006/relationships/image" Target="../media/image310.png"/><Relationship Id="rId90" Type="http://schemas.openxmlformats.org/officeDocument/2006/relationships/image" Target="../media/image309.png"/><Relationship Id="rId9" Type="http://schemas.openxmlformats.org/officeDocument/2006/relationships/image" Target="../media/image228.png"/><Relationship Id="rId89" Type="http://schemas.openxmlformats.org/officeDocument/2006/relationships/image" Target="../media/image308.png"/><Relationship Id="rId88" Type="http://schemas.openxmlformats.org/officeDocument/2006/relationships/image" Target="../media/image307.png"/><Relationship Id="rId87" Type="http://schemas.openxmlformats.org/officeDocument/2006/relationships/image" Target="../media/image306.png"/><Relationship Id="rId86" Type="http://schemas.openxmlformats.org/officeDocument/2006/relationships/image" Target="../media/image305.png"/><Relationship Id="rId85" Type="http://schemas.openxmlformats.org/officeDocument/2006/relationships/image" Target="../media/image304.png"/><Relationship Id="rId84" Type="http://schemas.openxmlformats.org/officeDocument/2006/relationships/image" Target="../media/image303.png"/><Relationship Id="rId83" Type="http://schemas.openxmlformats.org/officeDocument/2006/relationships/image" Target="../media/image302.png"/><Relationship Id="rId82" Type="http://schemas.openxmlformats.org/officeDocument/2006/relationships/image" Target="../media/image301.png"/><Relationship Id="rId81" Type="http://schemas.openxmlformats.org/officeDocument/2006/relationships/image" Target="../media/image300.png"/><Relationship Id="rId80" Type="http://schemas.openxmlformats.org/officeDocument/2006/relationships/image" Target="../media/image299.png"/><Relationship Id="rId8" Type="http://schemas.openxmlformats.org/officeDocument/2006/relationships/image" Target="../media/image227.png"/><Relationship Id="rId79" Type="http://schemas.openxmlformats.org/officeDocument/2006/relationships/image" Target="../media/image298.png"/><Relationship Id="rId78" Type="http://schemas.openxmlformats.org/officeDocument/2006/relationships/image" Target="../media/image297.png"/><Relationship Id="rId77" Type="http://schemas.openxmlformats.org/officeDocument/2006/relationships/image" Target="../media/image296.png"/><Relationship Id="rId76" Type="http://schemas.openxmlformats.org/officeDocument/2006/relationships/image" Target="../media/image295.png"/><Relationship Id="rId75" Type="http://schemas.openxmlformats.org/officeDocument/2006/relationships/image" Target="../media/image294.png"/><Relationship Id="rId74" Type="http://schemas.openxmlformats.org/officeDocument/2006/relationships/image" Target="../media/image293.png"/><Relationship Id="rId73" Type="http://schemas.openxmlformats.org/officeDocument/2006/relationships/image" Target="../media/image292.png"/><Relationship Id="rId72" Type="http://schemas.openxmlformats.org/officeDocument/2006/relationships/image" Target="../media/image291.png"/><Relationship Id="rId71" Type="http://schemas.openxmlformats.org/officeDocument/2006/relationships/image" Target="../media/image290.png"/><Relationship Id="rId70" Type="http://schemas.openxmlformats.org/officeDocument/2006/relationships/image" Target="../media/image289.png"/><Relationship Id="rId7" Type="http://schemas.openxmlformats.org/officeDocument/2006/relationships/image" Target="../media/image226.png"/><Relationship Id="rId69" Type="http://schemas.openxmlformats.org/officeDocument/2006/relationships/image" Target="../media/image288.png"/><Relationship Id="rId68" Type="http://schemas.openxmlformats.org/officeDocument/2006/relationships/image" Target="../media/image287.png"/><Relationship Id="rId67" Type="http://schemas.openxmlformats.org/officeDocument/2006/relationships/image" Target="../media/image286.png"/><Relationship Id="rId66" Type="http://schemas.openxmlformats.org/officeDocument/2006/relationships/image" Target="../media/image285.png"/><Relationship Id="rId65" Type="http://schemas.openxmlformats.org/officeDocument/2006/relationships/image" Target="../media/image284.png"/><Relationship Id="rId64" Type="http://schemas.openxmlformats.org/officeDocument/2006/relationships/image" Target="../media/image283.png"/><Relationship Id="rId63" Type="http://schemas.openxmlformats.org/officeDocument/2006/relationships/image" Target="../media/image282.png"/><Relationship Id="rId62" Type="http://schemas.openxmlformats.org/officeDocument/2006/relationships/image" Target="../media/image281.png"/><Relationship Id="rId61" Type="http://schemas.openxmlformats.org/officeDocument/2006/relationships/image" Target="../media/image280.png"/><Relationship Id="rId60" Type="http://schemas.openxmlformats.org/officeDocument/2006/relationships/image" Target="../media/image279.png"/><Relationship Id="rId6" Type="http://schemas.openxmlformats.org/officeDocument/2006/relationships/image" Target="../media/image225.png"/><Relationship Id="rId59" Type="http://schemas.openxmlformats.org/officeDocument/2006/relationships/image" Target="../media/image278.png"/><Relationship Id="rId58" Type="http://schemas.openxmlformats.org/officeDocument/2006/relationships/image" Target="../media/image277.png"/><Relationship Id="rId57" Type="http://schemas.openxmlformats.org/officeDocument/2006/relationships/image" Target="../media/image276.png"/><Relationship Id="rId56" Type="http://schemas.openxmlformats.org/officeDocument/2006/relationships/image" Target="../media/image275.png"/><Relationship Id="rId55" Type="http://schemas.openxmlformats.org/officeDocument/2006/relationships/image" Target="../media/image274.png"/><Relationship Id="rId54" Type="http://schemas.openxmlformats.org/officeDocument/2006/relationships/image" Target="../media/image273.png"/><Relationship Id="rId53" Type="http://schemas.openxmlformats.org/officeDocument/2006/relationships/image" Target="../media/image272.png"/><Relationship Id="rId52" Type="http://schemas.openxmlformats.org/officeDocument/2006/relationships/image" Target="../media/image271.png"/><Relationship Id="rId51" Type="http://schemas.openxmlformats.org/officeDocument/2006/relationships/image" Target="../media/image270.png"/><Relationship Id="rId50" Type="http://schemas.openxmlformats.org/officeDocument/2006/relationships/image" Target="../media/image269.png"/><Relationship Id="rId5" Type="http://schemas.openxmlformats.org/officeDocument/2006/relationships/image" Target="../media/image224.png"/><Relationship Id="rId49" Type="http://schemas.openxmlformats.org/officeDocument/2006/relationships/image" Target="../media/image268.png"/><Relationship Id="rId48" Type="http://schemas.openxmlformats.org/officeDocument/2006/relationships/image" Target="../media/image267.png"/><Relationship Id="rId47" Type="http://schemas.openxmlformats.org/officeDocument/2006/relationships/image" Target="../media/image266.png"/><Relationship Id="rId46" Type="http://schemas.openxmlformats.org/officeDocument/2006/relationships/image" Target="../media/image265.png"/><Relationship Id="rId45" Type="http://schemas.openxmlformats.org/officeDocument/2006/relationships/image" Target="../media/image264.png"/><Relationship Id="rId44" Type="http://schemas.openxmlformats.org/officeDocument/2006/relationships/image" Target="../media/image263.png"/><Relationship Id="rId43" Type="http://schemas.openxmlformats.org/officeDocument/2006/relationships/image" Target="../media/image262.png"/><Relationship Id="rId42" Type="http://schemas.openxmlformats.org/officeDocument/2006/relationships/image" Target="../media/image261.png"/><Relationship Id="rId41" Type="http://schemas.openxmlformats.org/officeDocument/2006/relationships/image" Target="../media/image260.png"/><Relationship Id="rId40" Type="http://schemas.openxmlformats.org/officeDocument/2006/relationships/image" Target="../media/image259.png"/><Relationship Id="rId4" Type="http://schemas.openxmlformats.org/officeDocument/2006/relationships/image" Target="../media/image223.png"/><Relationship Id="rId39" Type="http://schemas.openxmlformats.org/officeDocument/2006/relationships/image" Target="../media/image258.png"/><Relationship Id="rId38" Type="http://schemas.openxmlformats.org/officeDocument/2006/relationships/image" Target="../media/image257.png"/><Relationship Id="rId37" Type="http://schemas.openxmlformats.org/officeDocument/2006/relationships/image" Target="../media/image256.png"/><Relationship Id="rId36" Type="http://schemas.openxmlformats.org/officeDocument/2006/relationships/image" Target="../media/image255.png"/><Relationship Id="rId35" Type="http://schemas.openxmlformats.org/officeDocument/2006/relationships/image" Target="../media/image254.png"/><Relationship Id="rId34" Type="http://schemas.openxmlformats.org/officeDocument/2006/relationships/image" Target="../media/image253.png"/><Relationship Id="rId33" Type="http://schemas.openxmlformats.org/officeDocument/2006/relationships/image" Target="../media/image252.png"/><Relationship Id="rId32" Type="http://schemas.openxmlformats.org/officeDocument/2006/relationships/image" Target="../media/image251.png"/><Relationship Id="rId31" Type="http://schemas.openxmlformats.org/officeDocument/2006/relationships/image" Target="../media/image250.png"/><Relationship Id="rId30" Type="http://schemas.openxmlformats.org/officeDocument/2006/relationships/image" Target="../media/image249.png"/><Relationship Id="rId3" Type="http://schemas.openxmlformats.org/officeDocument/2006/relationships/image" Target="../media/image222.png"/><Relationship Id="rId29" Type="http://schemas.openxmlformats.org/officeDocument/2006/relationships/image" Target="../media/image248.png"/><Relationship Id="rId28" Type="http://schemas.openxmlformats.org/officeDocument/2006/relationships/image" Target="../media/image247.png"/><Relationship Id="rId27" Type="http://schemas.openxmlformats.org/officeDocument/2006/relationships/image" Target="../media/image246.png"/><Relationship Id="rId26" Type="http://schemas.openxmlformats.org/officeDocument/2006/relationships/image" Target="../media/image245.png"/><Relationship Id="rId25" Type="http://schemas.openxmlformats.org/officeDocument/2006/relationships/image" Target="../media/image244.png"/><Relationship Id="rId24" Type="http://schemas.openxmlformats.org/officeDocument/2006/relationships/image" Target="../media/image243.png"/><Relationship Id="rId23" Type="http://schemas.openxmlformats.org/officeDocument/2006/relationships/image" Target="../media/image242.png"/><Relationship Id="rId22" Type="http://schemas.openxmlformats.org/officeDocument/2006/relationships/image" Target="../media/image241.png"/><Relationship Id="rId21" Type="http://schemas.openxmlformats.org/officeDocument/2006/relationships/image" Target="../media/image240.png"/><Relationship Id="rId20" Type="http://schemas.openxmlformats.org/officeDocument/2006/relationships/image" Target="../media/image239.png"/><Relationship Id="rId2" Type="http://schemas.openxmlformats.org/officeDocument/2006/relationships/image" Target="../media/image221.png"/><Relationship Id="rId19" Type="http://schemas.openxmlformats.org/officeDocument/2006/relationships/image" Target="../media/image238.png"/><Relationship Id="rId18" Type="http://schemas.openxmlformats.org/officeDocument/2006/relationships/image" Target="../media/image237.png"/><Relationship Id="rId17" Type="http://schemas.openxmlformats.org/officeDocument/2006/relationships/image" Target="../media/image236.png"/><Relationship Id="rId16" Type="http://schemas.openxmlformats.org/officeDocument/2006/relationships/image" Target="../media/image235.png"/><Relationship Id="rId15" Type="http://schemas.openxmlformats.org/officeDocument/2006/relationships/image" Target="../media/image234.png"/><Relationship Id="rId14" Type="http://schemas.openxmlformats.org/officeDocument/2006/relationships/image" Target="../media/image233.png"/><Relationship Id="rId13" Type="http://schemas.openxmlformats.org/officeDocument/2006/relationships/image" Target="../media/image232.png"/><Relationship Id="rId120" Type="http://schemas.openxmlformats.org/officeDocument/2006/relationships/slideLayout" Target="../slideLayouts/slideLayout2.xml"/><Relationship Id="rId12" Type="http://schemas.openxmlformats.org/officeDocument/2006/relationships/image" Target="../media/image231.png"/><Relationship Id="rId119" Type="http://schemas.openxmlformats.org/officeDocument/2006/relationships/image" Target="../media/image195.png"/><Relationship Id="rId118" Type="http://schemas.openxmlformats.org/officeDocument/2006/relationships/image" Target="../media/image194.png"/><Relationship Id="rId117" Type="http://schemas.openxmlformats.org/officeDocument/2006/relationships/image" Target="../media/image336.png"/><Relationship Id="rId116" Type="http://schemas.openxmlformats.org/officeDocument/2006/relationships/image" Target="../media/image335.png"/><Relationship Id="rId115" Type="http://schemas.openxmlformats.org/officeDocument/2006/relationships/image" Target="../media/image334.png"/><Relationship Id="rId114" Type="http://schemas.openxmlformats.org/officeDocument/2006/relationships/image" Target="../media/image333.png"/><Relationship Id="rId113" Type="http://schemas.openxmlformats.org/officeDocument/2006/relationships/image" Target="../media/image332.png"/><Relationship Id="rId112" Type="http://schemas.openxmlformats.org/officeDocument/2006/relationships/image" Target="../media/image331.png"/><Relationship Id="rId111" Type="http://schemas.openxmlformats.org/officeDocument/2006/relationships/image" Target="../media/image330.png"/><Relationship Id="rId110" Type="http://schemas.openxmlformats.org/officeDocument/2006/relationships/image" Target="../media/image329.png"/><Relationship Id="rId11" Type="http://schemas.openxmlformats.org/officeDocument/2006/relationships/image" Target="../media/image230.png"/><Relationship Id="rId109" Type="http://schemas.openxmlformats.org/officeDocument/2006/relationships/image" Target="../media/image328.png"/><Relationship Id="rId108" Type="http://schemas.openxmlformats.org/officeDocument/2006/relationships/image" Target="../media/image327.png"/><Relationship Id="rId107" Type="http://schemas.openxmlformats.org/officeDocument/2006/relationships/image" Target="../media/image326.png"/><Relationship Id="rId106" Type="http://schemas.openxmlformats.org/officeDocument/2006/relationships/image" Target="../media/image325.png"/><Relationship Id="rId105" Type="http://schemas.openxmlformats.org/officeDocument/2006/relationships/image" Target="../media/image324.png"/><Relationship Id="rId104" Type="http://schemas.openxmlformats.org/officeDocument/2006/relationships/image" Target="../media/image323.png"/><Relationship Id="rId103" Type="http://schemas.openxmlformats.org/officeDocument/2006/relationships/image" Target="../media/image322.png"/><Relationship Id="rId102" Type="http://schemas.openxmlformats.org/officeDocument/2006/relationships/image" Target="../media/image321.png"/><Relationship Id="rId101" Type="http://schemas.openxmlformats.org/officeDocument/2006/relationships/image" Target="../media/image320.png"/><Relationship Id="rId100" Type="http://schemas.openxmlformats.org/officeDocument/2006/relationships/image" Target="../media/image319.png"/><Relationship Id="rId10" Type="http://schemas.openxmlformats.org/officeDocument/2006/relationships/image" Target="../media/image229.png"/><Relationship Id="rId1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33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6.png"/><Relationship Id="rId8" Type="http://schemas.openxmlformats.org/officeDocument/2006/relationships/image" Target="../media/image345.png"/><Relationship Id="rId7" Type="http://schemas.openxmlformats.org/officeDocument/2006/relationships/image" Target="../media/image344.png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Relationship Id="rId3" Type="http://schemas.openxmlformats.org/officeDocument/2006/relationships/image" Target="../media/image340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195.png"/><Relationship Id="rId27" Type="http://schemas.openxmlformats.org/officeDocument/2006/relationships/image" Target="../media/image194.png"/><Relationship Id="rId26" Type="http://schemas.openxmlformats.org/officeDocument/2006/relationships/image" Target="../media/image363.png"/><Relationship Id="rId25" Type="http://schemas.openxmlformats.org/officeDocument/2006/relationships/image" Target="../media/image362.png"/><Relationship Id="rId24" Type="http://schemas.openxmlformats.org/officeDocument/2006/relationships/image" Target="../media/image361.png"/><Relationship Id="rId23" Type="http://schemas.openxmlformats.org/officeDocument/2006/relationships/image" Target="../media/image360.png"/><Relationship Id="rId22" Type="http://schemas.openxmlformats.org/officeDocument/2006/relationships/image" Target="../media/image359.png"/><Relationship Id="rId21" Type="http://schemas.openxmlformats.org/officeDocument/2006/relationships/image" Target="../media/image358.png"/><Relationship Id="rId20" Type="http://schemas.openxmlformats.org/officeDocument/2006/relationships/image" Target="../media/image357.png"/><Relationship Id="rId2" Type="http://schemas.openxmlformats.org/officeDocument/2006/relationships/image" Target="../media/image339.png"/><Relationship Id="rId19" Type="http://schemas.openxmlformats.org/officeDocument/2006/relationships/image" Target="../media/image356.png"/><Relationship Id="rId18" Type="http://schemas.openxmlformats.org/officeDocument/2006/relationships/image" Target="../media/image355.png"/><Relationship Id="rId17" Type="http://schemas.openxmlformats.org/officeDocument/2006/relationships/image" Target="../media/image354.png"/><Relationship Id="rId16" Type="http://schemas.openxmlformats.org/officeDocument/2006/relationships/image" Target="../media/image353.png"/><Relationship Id="rId15" Type="http://schemas.openxmlformats.org/officeDocument/2006/relationships/image" Target="../media/image352.png"/><Relationship Id="rId14" Type="http://schemas.openxmlformats.org/officeDocument/2006/relationships/image" Target="../media/image351.png"/><Relationship Id="rId13" Type="http://schemas.openxmlformats.org/officeDocument/2006/relationships/image" Target="../media/image350.png"/><Relationship Id="rId12" Type="http://schemas.openxmlformats.org/officeDocument/2006/relationships/image" Target="../media/image349.png"/><Relationship Id="rId11" Type="http://schemas.openxmlformats.org/officeDocument/2006/relationships/image" Target="../media/image348.png"/><Relationship Id="rId10" Type="http://schemas.openxmlformats.org/officeDocument/2006/relationships/image" Target="../media/image347.png"/><Relationship Id="rId1" Type="http://schemas.openxmlformats.org/officeDocument/2006/relationships/image" Target="../media/image33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2.png"/><Relationship Id="rId8" Type="http://schemas.openxmlformats.org/officeDocument/2006/relationships/image" Target="../media/image371.png"/><Relationship Id="rId76" Type="http://schemas.openxmlformats.org/officeDocument/2006/relationships/slideLayout" Target="../slideLayouts/slideLayout5.xml"/><Relationship Id="rId75" Type="http://schemas.openxmlformats.org/officeDocument/2006/relationships/image" Target="../media/image195.png"/><Relationship Id="rId74" Type="http://schemas.openxmlformats.org/officeDocument/2006/relationships/image" Target="../media/image194.png"/><Relationship Id="rId73" Type="http://schemas.openxmlformats.org/officeDocument/2006/relationships/image" Target="../media/image436.png"/><Relationship Id="rId72" Type="http://schemas.openxmlformats.org/officeDocument/2006/relationships/image" Target="../media/image435.png"/><Relationship Id="rId71" Type="http://schemas.openxmlformats.org/officeDocument/2006/relationships/image" Target="../media/image434.png"/><Relationship Id="rId70" Type="http://schemas.openxmlformats.org/officeDocument/2006/relationships/image" Target="../media/image433.png"/><Relationship Id="rId7" Type="http://schemas.openxmlformats.org/officeDocument/2006/relationships/image" Target="../media/image370.png"/><Relationship Id="rId69" Type="http://schemas.openxmlformats.org/officeDocument/2006/relationships/image" Target="../media/image432.png"/><Relationship Id="rId68" Type="http://schemas.openxmlformats.org/officeDocument/2006/relationships/image" Target="../media/image431.png"/><Relationship Id="rId67" Type="http://schemas.openxmlformats.org/officeDocument/2006/relationships/image" Target="../media/image430.png"/><Relationship Id="rId66" Type="http://schemas.openxmlformats.org/officeDocument/2006/relationships/image" Target="../media/image429.png"/><Relationship Id="rId65" Type="http://schemas.openxmlformats.org/officeDocument/2006/relationships/image" Target="../media/image428.png"/><Relationship Id="rId64" Type="http://schemas.openxmlformats.org/officeDocument/2006/relationships/image" Target="../media/image427.png"/><Relationship Id="rId63" Type="http://schemas.openxmlformats.org/officeDocument/2006/relationships/image" Target="../media/image426.png"/><Relationship Id="rId62" Type="http://schemas.openxmlformats.org/officeDocument/2006/relationships/image" Target="../media/image425.png"/><Relationship Id="rId61" Type="http://schemas.openxmlformats.org/officeDocument/2006/relationships/image" Target="../media/image424.png"/><Relationship Id="rId60" Type="http://schemas.openxmlformats.org/officeDocument/2006/relationships/image" Target="../media/image423.png"/><Relationship Id="rId6" Type="http://schemas.openxmlformats.org/officeDocument/2006/relationships/image" Target="../media/image369.png"/><Relationship Id="rId59" Type="http://schemas.openxmlformats.org/officeDocument/2006/relationships/image" Target="../media/image422.png"/><Relationship Id="rId58" Type="http://schemas.openxmlformats.org/officeDocument/2006/relationships/image" Target="../media/image421.png"/><Relationship Id="rId57" Type="http://schemas.openxmlformats.org/officeDocument/2006/relationships/image" Target="../media/image420.png"/><Relationship Id="rId56" Type="http://schemas.openxmlformats.org/officeDocument/2006/relationships/image" Target="../media/image419.png"/><Relationship Id="rId55" Type="http://schemas.openxmlformats.org/officeDocument/2006/relationships/image" Target="../media/image418.png"/><Relationship Id="rId54" Type="http://schemas.openxmlformats.org/officeDocument/2006/relationships/image" Target="../media/image417.png"/><Relationship Id="rId53" Type="http://schemas.openxmlformats.org/officeDocument/2006/relationships/image" Target="../media/image416.png"/><Relationship Id="rId52" Type="http://schemas.openxmlformats.org/officeDocument/2006/relationships/image" Target="../media/image415.png"/><Relationship Id="rId51" Type="http://schemas.openxmlformats.org/officeDocument/2006/relationships/image" Target="../media/image414.png"/><Relationship Id="rId50" Type="http://schemas.openxmlformats.org/officeDocument/2006/relationships/image" Target="../media/image413.png"/><Relationship Id="rId5" Type="http://schemas.openxmlformats.org/officeDocument/2006/relationships/image" Target="../media/image368.png"/><Relationship Id="rId49" Type="http://schemas.openxmlformats.org/officeDocument/2006/relationships/image" Target="../media/image412.png"/><Relationship Id="rId48" Type="http://schemas.openxmlformats.org/officeDocument/2006/relationships/image" Target="../media/image411.png"/><Relationship Id="rId47" Type="http://schemas.openxmlformats.org/officeDocument/2006/relationships/image" Target="../media/image410.png"/><Relationship Id="rId46" Type="http://schemas.openxmlformats.org/officeDocument/2006/relationships/image" Target="../media/image409.png"/><Relationship Id="rId45" Type="http://schemas.openxmlformats.org/officeDocument/2006/relationships/image" Target="../media/image408.png"/><Relationship Id="rId44" Type="http://schemas.openxmlformats.org/officeDocument/2006/relationships/image" Target="../media/image407.png"/><Relationship Id="rId43" Type="http://schemas.openxmlformats.org/officeDocument/2006/relationships/image" Target="../media/image406.png"/><Relationship Id="rId42" Type="http://schemas.openxmlformats.org/officeDocument/2006/relationships/image" Target="../media/image405.png"/><Relationship Id="rId41" Type="http://schemas.openxmlformats.org/officeDocument/2006/relationships/image" Target="../media/image404.jpeg"/><Relationship Id="rId40" Type="http://schemas.openxmlformats.org/officeDocument/2006/relationships/image" Target="../media/image403.png"/><Relationship Id="rId4" Type="http://schemas.openxmlformats.org/officeDocument/2006/relationships/image" Target="../media/image367.png"/><Relationship Id="rId39" Type="http://schemas.openxmlformats.org/officeDocument/2006/relationships/image" Target="../media/image402.png"/><Relationship Id="rId38" Type="http://schemas.openxmlformats.org/officeDocument/2006/relationships/image" Target="../media/image401.png"/><Relationship Id="rId37" Type="http://schemas.openxmlformats.org/officeDocument/2006/relationships/image" Target="../media/image400.png"/><Relationship Id="rId36" Type="http://schemas.openxmlformats.org/officeDocument/2006/relationships/image" Target="../media/image399.png"/><Relationship Id="rId35" Type="http://schemas.openxmlformats.org/officeDocument/2006/relationships/image" Target="../media/image398.png"/><Relationship Id="rId34" Type="http://schemas.openxmlformats.org/officeDocument/2006/relationships/image" Target="../media/image397.png"/><Relationship Id="rId33" Type="http://schemas.openxmlformats.org/officeDocument/2006/relationships/image" Target="../media/image396.png"/><Relationship Id="rId32" Type="http://schemas.openxmlformats.org/officeDocument/2006/relationships/image" Target="../media/image395.png"/><Relationship Id="rId31" Type="http://schemas.openxmlformats.org/officeDocument/2006/relationships/image" Target="../media/image394.png"/><Relationship Id="rId30" Type="http://schemas.openxmlformats.org/officeDocument/2006/relationships/image" Target="../media/image393.png"/><Relationship Id="rId3" Type="http://schemas.openxmlformats.org/officeDocument/2006/relationships/image" Target="../media/image366.png"/><Relationship Id="rId29" Type="http://schemas.openxmlformats.org/officeDocument/2006/relationships/image" Target="../media/image392.png"/><Relationship Id="rId28" Type="http://schemas.openxmlformats.org/officeDocument/2006/relationships/image" Target="../media/image391.png"/><Relationship Id="rId27" Type="http://schemas.openxmlformats.org/officeDocument/2006/relationships/image" Target="../media/image390.png"/><Relationship Id="rId26" Type="http://schemas.openxmlformats.org/officeDocument/2006/relationships/image" Target="../media/image389.png"/><Relationship Id="rId25" Type="http://schemas.openxmlformats.org/officeDocument/2006/relationships/image" Target="../media/image388.png"/><Relationship Id="rId24" Type="http://schemas.openxmlformats.org/officeDocument/2006/relationships/image" Target="../media/image387.png"/><Relationship Id="rId23" Type="http://schemas.openxmlformats.org/officeDocument/2006/relationships/image" Target="../media/image386.png"/><Relationship Id="rId22" Type="http://schemas.openxmlformats.org/officeDocument/2006/relationships/image" Target="../media/image385.png"/><Relationship Id="rId21" Type="http://schemas.openxmlformats.org/officeDocument/2006/relationships/image" Target="../media/image384.png"/><Relationship Id="rId20" Type="http://schemas.openxmlformats.org/officeDocument/2006/relationships/image" Target="../media/image383.png"/><Relationship Id="rId2" Type="http://schemas.openxmlformats.org/officeDocument/2006/relationships/image" Target="../media/image365.png"/><Relationship Id="rId19" Type="http://schemas.openxmlformats.org/officeDocument/2006/relationships/image" Target="../media/image382.png"/><Relationship Id="rId18" Type="http://schemas.openxmlformats.org/officeDocument/2006/relationships/image" Target="../media/image381.jpeg"/><Relationship Id="rId17" Type="http://schemas.openxmlformats.org/officeDocument/2006/relationships/image" Target="../media/image380.png"/><Relationship Id="rId16" Type="http://schemas.openxmlformats.org/officeDocument/2006/relationships/image" Target="../media/image379.png"/><Relationship Id="rId15" Type="http://schemas.openxmlformats.org/officeDocument/2006/relationships/image" Target="../media/image378.jpeg"/><Relationship Id="rId14" Type="http://schemas.openxmlformats.org/officeDocument/2006/relationships/image" Target="../media/image377.png"/><Relationship Id="rId13" Type="http://schemas.openxmlformats.org/officeDocument/2006/relationships/image" Target="../media/image376.png"/><Relationship Id="rId12" Type="http://schemas.openxmlformats.org/officeDocument/2006/relationships/image" Target="../media/image375.png"/><Relationship Id="rId11" Type="http://schemas.openxmlformats.org/officeDocument/2006/relationships/image" Target="../media/image374.png"/><Relationship Id="rId10" Type="http://schemas.openxmlformats.org/officeDocument/2006/relationships/image" Target="../media/image373.png"/><Relationship Id="rId1" Type="http://schemas.openxmlformats.org/officeDocument/2006/relationships/image" Target="../media/image36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5.png"/><Relationship Id="rId8" Type="http://schemas.openxmlformats.org/officeDocument/2006/relationships/image" Target="../media/image444.png"/><Relationship Id="rId7" Type="http://schemas.openxmlformats.org/officeDocument/2006/relationships/image" Target="../media/image443.jpeg"/><Relationship Id="rId6" Type="http://schemas.openxmlformats.org/officeDocument/2006/relationships/image" Target="../media/image442.png"/><Relationship Id="rId5" Type="http://schemas.openxmlformats.org/officeDocument/2006/relationships/image" Target="../media/image441.jpeg"/><Relationship Id="rId4" Type="http://schemas.openxmlformats.org/officeDocument/2006/relationships/image" Target="../media/image440.png"/><Relationship Id="rId34" Type="http://schemas.openxmlformats.org/officeDocument/2006/relationships/slideLayout" Target="../slideLayouts/slideLayout2.xml"/><Relationship Id="rId33" Type="http://schemas.openxmlformats.org/officeDocument/2006/relationships/image" Target="../media/image195.png"/><Relationship Id="rId32" Type="http://schemas.openxmlformats.org/officeDocument/2006/relationships/image" Target="../media/image194.png"/><Relationship Id="rId31" Type="http://schemas.openxmlformats.org/officeDocument/2006/relationships/image" Target="../media/image467.jpeg"/><Relationship Id="rId30" Type="http://schemas.openxmlformats.org/officeDocument/2006/relationships/image" Target="../media/image466.png"/><Relationship Id="rId3" Type="http://schemas.openxmlformats.org/officeDocument/2006/relationships/image" Target="../media/image439.png"/><Relationship Id="rId29" Type="http://schemas.openxmlformats.org/officeDocument/2006/relationships/image" Target="../media/image465.png"/><Relationship Id="rId28" Type="http://schemas.openxmlformats.org/officeDocument/2006/relationships/image" Target="../media/image464.png"/><Relationship Id="rId27" Type="http://schemas.openxmlformats.org/officeDocument/2006/relationships/image" Target="../media/image463.png"/><Relationship Id="rId26" Type="http://schemas.openxmlformats.org/officeDocument/2006/relationships/image" Target="../media/image462.png"/><Relationship Id="rId25" Type="http://schemas.openxmlformats.org/officeDocument/2006/relationships/image" Target="../media/image461.png"/><Relationship Id="rId24" Type="http://schemas.openxmlformats.org/officeDocument/2006/relationships/image" Target="../media/image460.png"/><Relationship Id="rId23" Type="http://schemas.openxmlformats.org/officeDocument/2006/relationships/image" Target="../media/image459.png"/><Relationship Id="rId22" Type="http://schemas.openxmlformats.org/officeDocument/2006/relationships/image" Target="../media/image458.png"/><Relationship Id="rId21" Type="http://schemas.openxmlformats.org/officeDocument/2006/relationships/image" Target="../media/image457.png"/><Relationship Id="rId20" Type="http://schemas.openxmlformats.org/officeDocument/2006/relationships/image" Target="../media/image456.png"/><Relationship Id="rId2" Type="http://schemas.openxmlformats.org/officeDocument/2006/relationships/image" Target="../media/image438.png"/><Relationship Id="rId19" Type="http://schemas.openxmlformats.org/officeDocument/2006/relationships/image" Target="../media/image455.png"/><Relationship Id="rId18" Type="http://schemas.openxmlformats.org/officeDocument/2006/relationships/image" Target="../media/image454.png"/><Relationship Id="rId17" Type="http://schemas.openxmlformats.org/officeDocument/2006/relationships/image" Target="../media/image453.png"/><Relationship Id="rId16" Type="http://schemas.openxmlformats.org/officeDocument/2006/relationships/image" Target="../media/image452.png"/><Relationship Id="rId15" Type="http://schemas.openxmlformats.org/officeDocument/2006/relationships/image" Target="../media/image451.png"/><Relationship Id="rId14" Type="http://schemas.openxmlformats.org/officeDocument/2006/relationships/image" Target="../media/image450.png"/><Relationship Id="rId13" Type="http://schemas.openxmlformats.org/officeDocument/2006/relationships/image" Target="../media/image449.jpeg"/><Relationship Id="rId12" Type="http://schemas.openxmlformats.org/officeDocument/2006/relationships/image" Target="../media/image448.png"/><Relationship Id="rId11" Type="http://schemas.openxmlformats.org/officeDocument/2006/relationships/image" Target="../media/image447.png"/><Relationship Id="rId10" Type="http://schemas.openxmlformats.org/officeDocument/2006/relationships/image" Target="../media/image446.png"/><Relationship Id="rId1" Type="http://schemas.openxmlformats.org/officeDocument/2006/relationships/image" Target="../media/image43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46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9.jpeg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2.xml.rels><?xml version="1.0" encoding="UTF-8" standalone="yes"?>
<Relationships xmlns="http://schemas.openxmlformats.org/package/2006/relationships"><Relationship Id="rId99" Type="http://schemas.openxmlformats.org/officeDocument/2006/relationships/image" Target="../media/image109.png"/><Relationship Id="rId98" Type="http://schemas.openxmlformats.org/officeDocument/2006/relationships/image" Target="../media/image108.png"/><Relationship Id="rId97" Type="http://schemas.openxmlformats.org/officeDocument/2006/relationships/image" Target="../media/image107.png"/><Relationship Id="rId96" Type="http://schemas.openxmlformats.org/officeDocument/2006/relationships/image" Target="../media/image106.png"/><Relationship Id="rId95" Type="http://schemas.openxmlformats.org/officeDocument/2006/relationships/image" Target="../media/image105.png"/><Relationship Id="rId94" Type="http://schemas.openxmlformats.org/officeDocument/2006/relationships/image" Target="../media/image104.png"/><Relationship Id="rId93" Type="http://schemas.openxmlformats.org/officeDocument/2006/relationships/image" Target="../media/image103.png"/><Relationship Id="rId92" Type="http://schemas.openxmlformats.org/officeDocument/2006/relationships/image" Target="../media/image102.png"/><Relationship Id="rId91" Type="http://schemas.openxmlformats.org/officeDocument/2006/relationships/image" Target="../media/image101.png"/><Relationship Id="rId90" Type="http://schemas.openxmlformats.org/officeDocument/2006/relationships/image" Target="../media/image100.png"/><Relationship Id="rId9" Type="http://schemas.openxmlformats.org/officeDocument/2006/relationships/image" Target="../media/image19.png"/><Relationship Id="rId89" Type="http://schemas.openxmlformats.org/officeDocument/2006/relationships/image" Target="../media/image99.png"/><Relationship Id="rId88" Type="http://schemas.openxmlformats.org/officeDocument/2006/relationships/image" Target="../media/image98.png"/><Relationship Id="rId87" Type="http://schemas.openxmlformats.org/officeDocument/2006/relationships/image" Target="../media/image97.png"/><Relationship Id="rId86" Type="http://schemas.openxmlformats.org/officeDocument/2006/relationships/image" Target="../media/image96.png"/><Relationship Id="rId85" Type="http://schemas.openxmlformats.org/officeDocument/2006/relationships/image" Target="../media/image95.png"/><Relationship Id="rId84" Type="http://schemas.openxmlformats.org/officeDocument/2006/relationships/image" Target="../media/image94.png"/><Relationship Id="rId83" Type="http://schemas.openxmlformats.org/officeDocument/2006/relationships/image" Target="../media/image93.png"/><Relationship Id="rId82" Type="http://schemas.openxmlformats.org/officeDocument/2006/relationships/image" Target="../media/image92.png"/><Relationship Id="rId81" Type="http://schemas.openxmlformats.org/officeDocument/2006/relationships/image" Target="../media/image91.png"/><Relationship Id="rId80" Type="http://schemas.openxmlformats.org/officeDocument/2006/relationships/image" Target="../media/image90.png"/><Relationship Id="rId8" Type="http://schemas.openxmlformats.org/officeDocument/2006/relationships/image" Target="../media/image18.png"/><Relationship Id="rId79" Type="http://schemas.openxmlformats.org/officeDocument/2006/relationships/image" Target="../media/image89.png"/><Relationship Id="rId78" Type="http://schemas.openxmlformats.org/officeDocument/2006/relationships/image" Target="../media/image88.png"/><Relationship Id="rId77" Type="http://schemas.openxmlformats.org/officeDocument/2006/relationships/image" Target="../media/image87.png"/><Relationship Id="rId76" Type="http://schemas.openxmlformats.org/officeDocument/2006/relationships/image" Target="../media/image86.png"/><Relationship Id="rId75" Type="http://schemas.openxmlformats.org/officeDocument/2006/relationships/image" Target="../media/image85.png"/><Relationship Id="rId74" Type="http://schemas.openxmlformats.org/officeDocument/2006/relationships/image" Target="../media/image84.png"/><Relationship Id="rId73" Type="http://schemas.openxmlformats.org/officeDocument/2006/relationships/image" Target="../media/image83.png"/><Relationship Id="rId72" Type="http://schemas.openxmlformats.org/officeDocument/2006/relationships/image" Target="../media/image82.png"/><Relationship Id="rId71" Type="http://schemas.openxmlformats.org/officeDocument/2006/relationships/image" Target="../media/image81.png"/><Relationship Id="rId70" Type="http://schemas.openxmlformats.org/officeDocument/2006/relationships/image" Target="../media/image80.png"/><Relationship Id="rId7" Type="http://schemas.openxmlformats.org/officeDocument/2006/relationships/image" Target="../media/image17.png"/><Relationship Id="rId69" Type="http://schemas.openxmlformats.org/officeDocument/2006/relationships/image" Target="../media/image79.png"/><Relationship Id="rId68" Type="http://schemas.openxmlformats.org/officeDocument/2006/relationships/image" Target="../media/image78.png"/><Relationship Id="rId67" Type="http://schemas.openxmlformats.org/officeDocument/2006/relationships/image" Target="../media/image77.png"/><Relationship Id="rId66" Type="http://schemas.openxmlformats.org/officeDocument/2006/relationships/image" Target="../media/image76.png"/><Relationship Id="rId65" Type="http://schemas.openxmlformats.org/officeDocument/2006/relationships/image" Target="../media/image75.png"/><Relationship Id="rId64" Type="http://schemas.openxmlformats.org/officeDocument/2006/relationships/image" Target="../media/image74.png"/><Relationship Id="rId63" Type="http://schemas.openxmlformats.org/officeDocument/2006/relationships/image" Target="../media/image73.png"/><Relationship Id="rId62" Type="http://schemas.openxmlformats.org/officeDocument/2006/relationships/image" Target="../media/image72.png"/><Relationship Id="rId61" Type="http://schemas.openxmlformats.org/officeDocument/2006/relationships/image" Target="../media/image71.png"/><Relationship Id="rId60" Type="http://schemas.openxmlformats.org/officeDocument/2006/relationships/image" Target="../media/image70.png"/><Relationship Id="rId6" Type="http://schemas.openxmlformats.org/officeDocument/2006/relationships/image" Target="../media/image16.png"/><Relationship Id="rId59" Type="http://schemas.openxmlformats.org/officeDocument/2006/relationships/image" Target="../media/image69.png"/><Relationship Id="rId58" Type="http://schemas.openxmlformats.org/officeDocument/2006/relationships/image" Target="../media/image68.png"/><Relationship Id="rId57" Type="http://schemas.openxmlformats.org/officeDocument/2006/relationships/image" Target="../media/image67.png"/><Relationship Id="rId56" Type="http://schemas.openxmlformats.org/officeDocument/2006/relationships/image" Target="../media/image66.png"/><Relationship Id="rId55" Type="http://schemas.openxmlformats.org/officeDocument/2006/relationships/image" Target="../media/image65.png"/><Relationship Id="rId54" Type="http://schemas.openxmlformats.org/officeDocument/2006/relationships/image" Target="../media/image64.png"/><Relationship Id="rId53" Type="http://schemas.openxmlformats.org/officeDocument/2006/relationships/image" Target="../media/image63.png"/><Relationship Id="rId52" Type="http://schemas.openxmlformats.org/officeDocument/2006/relationships/image" Target="../media/image62.png"/><Relationship Id="rId51" Type="http://schemas.openxmlformats.org/officeDocument/2006/relationships/image" Target="../media/image61.png"/><Relationship Id="rId50" Type="http://schemas.openxmlformats.org/officeDocument/2006/relationships/image" Target="../media/image60.png"/><Relationship Id="rId5" Type="http://schemas.openxmlformats.org/officeDocument/2006/relationships/image" Target="../media/image15.png"/><Relationship Id="rId49" Type="http://schemas.openxmlformats.org/officeDocument/2006/relationships/image" Target="../media/image59.png"/><Relationship Id="rId48" Type="http://schemas.openxmlformats.org/officeDocument/2006/relationships/image" Target="../media/image58.png"/><Relationship Id="rId47" Type="http://schemas.openxmlformats.org/officeDocument/2006/relationships/image" Target="../media/image57.png"/><Relationship Id="rId46" Type="http://schemas.openxmlformats.org/officeDocument/2006/relationships/image" Target="../media/image56.png"/><Relationship Id="rId45" Type="http://schemas.openxmlformats.org/officeDocument/2006/relationships/image" Target="../media/image55.png"/><Relationship Id="rId44" Type="http://schemas.openxmlformats.org/officeDocument/2006/relationships/image" Target="../media/image54.png"/><Relationship Id="rId43" Type="http://schemas.openxmlformats.org/officeDocument/2006/relationships/image" Target="../media/image53.png"/><Relationship Id="rId42" Type="http://schemas.openxmlformats.org/officeDocument/2006/relationships/image" Target="../media/image52.png"/><Relationship Id="rId41" Type="http://schemas.openxmlformats.org/officeDocument/2006/relationships/image" Target="../media/image51.png"/><Relationship Id="rId40" Type="http://schemas.openxmlformats.org/officeDocument/2006/relationships/image" Target="../media/image50.png"/><Relationship Id="rId4" Type="http://schemas.openxmlformats.org/officeDocument/2006/relationships/image" Target="../media/image14.png"/><Relationship Id="rId39" Type="http://schemas.openxmlformats.org/officeDocument/2006/relationships/image" Target="../media/image49.png"/><Relationship Id="rId38" Type="http://schemas.openxmlformats.org/officeDocument/2006/relationships/image" Target="../media/image48.png"/><Relationship Id="rId37" Type="http://schemas.openxmlformats.org/officeDocument/2006/relationships/image" Target="../media/image47.png"/><Relationship Id="rId36" Type="http://schemas.openxmlformats.org/officeDocument/2006/relationships/image" Target="../media/image46.png"/><Relationship Id="rId35" Type="http://schemas.openxmlformats.org/officeDocument/2006/relationships/image" Target="../media/image45.png"/><Relationship Id="rId34" Type="http://schemas.openxmlformats.org/officeDocument/2006/relationships/image" Target="../media/image44.png"/><Relationship Id="rId33" Type="http://schemas.openxmlformats.org/officeDocument/2006/relationships/image" Target="../media/image43.png"/><Relationship Id="rId32" Type="http://schemas.openxmlformats.org/officeDocument/2006/relationships/image" Target="../media/image42.png"/><Relationship Id="rId31" Type="http://schemas.openxmlformats.org/officeDocument/2006/relationships/image" Target="../media/image41.png"/><Relationship Id="rId30" Type="http://schemas.openxmlformats.org/officeDocument/2006/relationships/image" Target="../media/image40.png"/><Relationship Id="rId3" Type="http://schemas.openxmlformats.org/officeDocument/2006/relationships/image" Target="../media/image13.png"/><Relationship Id="rId29" Type="http://schemas.openxmlformats.org/officeDocument/2006/relationships/image" Target="../media/image39.png"/><Relationship Id="rId28" Type="http://schemas.openxmlformats.org/officeDocument/2006/relationships/image" Target="../media/image38.png"/><Relationship Id="rId27" Type="http://schemas.openxmlformats.org/officeDocument/2006/relationships/image" Target="../media/image37.png"/><Relationship Id="rId26" Type="http://schemas.openxmlformats.org/officeDocument/2006/relationships/image" Target="../media/image36.png"/><Relationship Id="rId25" Type="http://schemas.openxmlformats.org/officeDocument/2006/relationships/image" Target="../media/image35.png"/><Relationship Id="rId24" Type="http://schemas.openxmlformats.org/officeDocument/2006/relationships/image" Target="../media/image34.png"/><Relationship Id="rId23" Type="http://schemas.openxmlformats.org/officeDocument/2006/relationships/image" Target="../media/image33.png"/><Relationship Id="rId22" Type="http://schemas.openxmlformats.org/officeDocument/2006/relationships/image" Target="../media/image32.png"/><Relationship Id="rId21" Type="http://schemas.openxmlformats.org/officeDocument/2006/relationships/image" Target="../media/image31.png"/><Relationship Id="rId20" Type="http://schemas.openxmlformats.org/officeDocument/2006/relationships/image" Target="../media/image30.png"/><Relationship Id="rId2" Type="http://schemas.openxmlformats.org/officeDocument/2006/relationships/image" Target="../media/image12.png"/><Relationship Id="rId19" Type="http://schemas.openxmlformats.org/officeDocument/2006/relationships/image" Target="../media/image29.png"/><Relationship Id="rId186" Type="http://schemas.openxmlformats.org/officeDocument/2006/relationships/slideLayout" Target="../slideLayouts/slideLayout5.xml"/><Relationship Id="rId185" Type="http://schemas.openxmlformats.org/officeDocument/2006/relationships/image" Target="../media/image195.png"/><Relationship Id="rId184" Type="http://schemas.openxmlformats.org/officeDocument/2006/relationships/image" Target="../media/image194.png"/><Relationship Id="rId183" Type="http://schemas.openxmlformats.org/officeDocument/2006/relationships/image" Target="../media/image193.png"/><Relationship Id="rId182" Type="http://schemas.openxmlformats.org/officeDocument/2006/relationships/image" Target="../media/image192.png"/><Relationship Id="rId181" Type="http://schemas.openxmlformats.org/officeDocument/2006/relationships/image" Target="../media/image191.png"/><Relationship Id="rId180" Type="http://schemas.openxmlformats.org/officeDocument/2006/relationships/image" Target="../media/image190.png"/><Relationship Id="rId18" Type="http://schemas.openxmlformats.org/officeDocument/2006/relationships/image" Target="../media/image28.png"/><Relationship Id="rId179" Type="http://schemas.openxmlformats.org/officeDocument/2006/relationships/image" Target="../media/image189.png"/><Relationship Id="rId178" Type="http://schemas.openxmlformats.org/officeDocument/2006/relationships/image" Target="../media/image188.png"/><Relationship Id="rId177" Type="http://schemas.openxmlformats.org/officeDocument/2006/relationships/image" Target="../media/image187.png"/><Relationship Id="rId176" Type="http://schemas.openxmlformats.org/officeDocument/2006/relationships/image" Target="../media/image186.png"/><Relationship Id="rId175" Type="http://schemas.openxmlformats.org/officeDocument/2006/relationships/image" Target="../media/image185.png"/><Relationship Id="rId174" Type="http://schemas.openxmlformats.org/officeDocument/2006/relationships/image" Target="../media/image184.png"/><Relationship Id="rId173" Type="http://schemas.openxmlformats.org/officeDocument/2006/relationships/image" Target="../media/image183.png"/><Relationship Id="rId172" Type="http://schemas.openxmlformats.org/officeDocument/2006/relationships/image" Target="../media/image182.png"/><Relationship Id="rId171" Type="http://schemas.openxmlformats.org/officeDocument/2006/relationships/image" Target="../media/image181.png"/><Relationship Id="rId170" Type="http://schemas.openxmlformats.org/officeDocument/2006/relationships/image" Target="../media/image180.png"/><Relationship Id="rId17" Type="http://schemas.openxmlformats.org/officeDocument/2006/relationships/image" Target="../media/image27.png"/><Relationship Id="rId169" Type="http://schemas.openxmlformats.org/officeDocument/2006/relationships/image" Target="../media/image179.png"/><Relationship Id="rId168" Type="http://schemas.openxmlformats.org/officeDocument/2006/relationships/image" Target="../media/image178.png"/><Relationship Id="rId167" Type="http://schemas.openxmlformats.org/officeDocument/2006/relationships/image" Target="../media/image177.png"/><Relationship Id="rId166" Type="http://schemas.openxmlformats.org/officeDocument/2006/relationships/image" Target="../media/image176.png"/><Relationship Id="rId165" Type="http://schemas.openxmlformats.org/officeDocument/2006/relationships/image" Target="../media/image175.png"/><Relationship Id="rId164" Type="http://schemas.openxmlformats.org/officeDocument/2006/relationships/image" Target="../media/image174.png"/><Relationship Id="rId163" Type="http://schemas.openxmlformats.org/officeDocument/2006/relationships/image" Target="../media/image173.png"/><Relationship Id="rId162" Type="http://schemas.openxmlformats.org/officeDocument/2006/relationships/image" Target="../media/image172.png"/><Relationship Id="rId161" Type="http://schemas.openxmlformats.org/officeDocument/2006/relationships/image" Target="../media/image171.png"/><Relationship Id="rId160" Type="http://schemas.openxmlformats.org/officeDocument/2006/relationships/image" Target="../media/image170.png"/><Relationship Id="rId16" Type="http://schemas.openxmlformats.org/officeDocument/2006/relationships/image" Target="../media/image26.png"/><Relationship Id="rId159" Type="http://schemas.openxmlformats.org/officeDocument/2006/relationships/image" Target="../media/image169.png"/><Relationship Id="rId158" Type="http://schemas.openxmlformats.org/officeDocument/2006/relationships/image" Target="../media/image168.png"/><Relationship Id="rId157" Type="http://schemas.openxmlformats.org/officeDocument/2006/relationships/image" Target="../media/image167.png"/><Relationship Id="rId156" Type="http://schemas.openxmlformats.org/officeDocument/2006/relationships/image" Target="../media/image166.png"/><Relationship Id="rId155" Type="http://schemas.openxmlformats.org/officeDocument/2006/relationships/image" Target="../media/image165.png"/><Relationship Id="rId154" Type="http://schemas.openxmlformats.org/officeDocument/2006/relationships/image" Target="../media/image164.png"/><Relationship Id="rId153" Type="http://schemas.openxmlformats.org/officeDocument/2006/relationships/image" Target="../media/image163.png"/><Relationship Id="rId152" Type="http://schemas.openxmlformats.org/officeDocument/2006/relationships/image" Target="../media/image162.png"/><Relationship Id="rId151" Type="http://schemas.openxmlformats.org/officeDocument/2006/relationships/image" Target="../media/image161.png"/><Relationship Id="rId150" Type="http://schemas.openxmlformats.org/officeDocument/2006/relationships/image" Target="../media/image160.png"/><Relationship Id="rId15" Type="http://schemas.openxmlformats.org/officeDocument/2006/relationships/image" Target="../media/image25.png"/><Relationship Id="rId149" Type="http://schemas.openxmlformats.org/officeDocument/2006/relationships/image" Target="../media/image159.png"/><Relationship Id="rId148" Type="http://schemas.openxmlformats.org/officeDocument/2006/relationships/image" Target="../media/image158.png"/><Relationship Id="rId147" Type="http://schemas.openxmlformats.org/officeDocument/2006/relationships/image" Target="../media/image157.png"/><Relationship Id="rId146" Type="http://schemas.openxmlformats.org/officeDocument/2006/relationships/image" Target="../media/image156.png"/><Relationship Id="rId145" Type="http://schemas.openxmlformats.org/officeDocument/2006/relationships/image" Target="../media/image155.png"/><Relationship Id="rId144" Type="http://schemas.openxmlformats.org/officeDocument/2006/relationships/image" Target="../media/image154.png"/><Relationship Id="rId143" Type="http://schemas.openxmlformats.org/officeDocument/2006/relationships/image" Target="../media/image153.png"/><Relationship Id="rId142" Type="http://schemas.openxmlformats.org/officeDocument/2006/relationships/image" Target="../media/image152.png"/><Relationship Id="rId141" Type="http://schemas.openxmlformats.org/officeDocument/2006/relationships/image" Target="../media/image151.png"/><Relationship Id="rId140" Type="http://schemas.openxmlformats.org/officeDocument/2006/relationships/image" Target="../media/image150.png"/><Relationship Id="rId14" Type="http://schemas.openxmlformats.org/officeDocument/2006/relationships/image" Target="../media/image24.png"/><Relationship Id="rId139" Type="http://schemas.openxmlformats.org/officeDocument/2006/relationships/image" Target="../media/image149.png"/><Relationship Id="rId138" Type="http://schemas.openxmlformats.org/officeDocument/2006/relationships/image" Target="../media/image148.png"/><Relationship Id="rId137" Type="http://schemas.openxmlformats.org/officeDocument/2006/relationships/image" Target="../media/image147.png"/><Relationship Id="rId136" Type="http://schemas.openxmlformats.org/officeDocument/2006/relationships/image" Target="../media/image146.png"/><Relationship Id="rId135" Type="http://schemas.openxmlformats.org/officeDocument/2006/relationships/image" Target="../media/image145.png"/><Relationship Id="rId134" Type="http://schemas.openxmlformats.org/officeDocument/2006/relationships/image" Target="../media/image144.png"/><Relationship Id="rId133" Type="http://schemas.openxmlformats.org/officeDocument/2006/relationships/image" Target="../media/image143.png"/><Relationship Id="rId132" Type="http://schemas.openxmlformats.org/officeDocument/2006/relationships/image" Target="../media/image142.png"/><Relationship Id="rId131" Type="http://schemas.openxmlformats.org/officeDocument/2006/relationships/image" Target="../media/image141.png"/><Relationship Id="rId130" Type="http://schemas.openxmlformats.org/officeDocument/2006/relationships/image" Target="../media/image140.png"/><Relationship Id="rId13" Type="http://schemas.openxmlformats.org/officeDocument/2006/relationships/image" Target="../media/image23.png"/><Relationship Id="rId129" Type="http://schemas.openxmlformats.org/officeDocument/2006/relationships/image" Target="../media/image139.png"/><Relationship Id="rId128" Type="http://schemas.openxmlformats.org/officeDocument/2006/relationships/image" Target="../media/image138.png"/><Relationship Id="rId127" Type="http://schemas.openxmlformats.org/officeDocument/2006/relationships/image" Target="../media/image137.png"/><Relationship Id="rId126" Type="http://schemas.openxmlformats.org/officeDocument/2006/relationships/image" Target="../media/image136.png"/><Relationship Id="rId125" Type="http://schemas.openxmlformats.org/officeDocument/2006/relationships/image" Target="../media/image135.png"/><Relationship Id="rId124" Type="http://schemas.openxmlformats.org/officeDocument/2006/relationships/image" Target="../media/image134.png"/><Relationship Id="rId123" Type="http://schemas.openxmlformats.org/officeDocument/2006/relationships/image" Target="../media/image133.png"/><Relationship Id="rId122" Type="http://schemas.openxmlformats.org/officeDocument/2006/relationships/image" Target="../media/image132.png"/><Relationship Id="rId121" Type="http://schemas.openxmlformats.org/officeDocument/2006/relationships/image" Target="../media/image131.png"/><Relationship Id="rId120" Type="http://schemas.openxmlformats.org/officeDocument/2006/relationships/image" Target="../media/image130.png"/><Relationship Id="rId12" Type="http://schemas.openxmlformats.org/officeDocument/2006/relationships/image" Target="../media/image22.png"/><Relationship Id="rId119" Type="http://schemas.openxmlformats.org/officeDocument/2006/relationships/image" Target="../media/image129.png"/><Relationship Id="rId118" Type="http://schemas.openxmlformats.org/officeDocument/2006/relationships/image" Target="../media/image128.png"/><Relationship Id="rId117" Type="http://schemas.openxmlformats.org/officeDocument/2006/relationships/image" Target="../media/image127.png"/><Relationship Id="rId116" Type="http://schemas.openxmlformats.org/officeDocument/2006/relationships/image" Target="../media/image126.png"/><Relationship Id="rId115" Type="http://schemas.openxmlformats.org/officeDocument/2006/relationships/image" Target="../media/image125.png"/><Relationship Id="rId114" Type="http://schemas.openxmlformats.org/officeDocument/2006/relationships/image" Target="../media/image124.png"/><Relationship Id="rId113" Type="http://schemas.openxmlformats.org/officeDocument/2006/relationships/image" Target="../media/image123.png"/><Relationship Id="rId112" Type="http://schemas.openxmlformats.org/officeDocument/2006/relationships/image" Target="../media/image122.png"/><Relationship Id="rId111" Type="http://schemas.openxmlformats.org/officeDocument/2006/relationships/image" Target="../media/image121.png"/><Relationship Id="rId110" Type="http://schemas.openxmlformats.org/officeDocument/2006/relationships/image" Target="../media/image120.png"/><Relationship Id="rId11" Type="http://schemas.openxmlformats.org/officeDocument/2006/relationships/image" Target="../media/image21.png"/><Relationship Id="rId109" Type="http://schemas.openxmlformats.org/officeDocument/2006/relationships/image" Target="../media/image119.png"/><Relationship Id="rId108" Type="http://schemas.openxmlformats.org/officeDocument/2006/relationships/image" Target="../media/image118.png"/><Relationship Id="rId107" Type="http://schemas.openxmlformats.org/officeDocument/2006/relationships/image" Target="../media/image117.png"/><Relationship Id="rId106" Type="http://schemas.openxmlformats.org/officeDocument/2006/relationships/image" Target="../media/image116.png"/><Relationship Id="rId105" Type="http://schemas.openxmlformats.org/officeDocument/2006/relationships/image" Target="../media/image115.png"/><Relationship Id="rId104" Type="http://schemas.openxmlformats.org/officeDocument/2006/relationships/image" Target="../media/image114.png"/><Relationship Id="rId103" Type="http://schemas.openxmlformats.org/officeDocument/2006/relationships/image" Target="../media/image113.png"/><Relationship Id="rId102" Type="http://schemas.openxmlformats.org/officeDocument/2006/relationships/image" Target="../media/image112.png"/><Relationship Id="rId101" Type="http://schemas.openxmlformats.org/officeDocument/2006/relationships/image" Target="../media/image111.png"/><Relationship Id="rId100" Type="http://schemas.openxmlformats.org/officeDocument/2006/relationships/image" Target="../media/image110.png"/><Relationship Id="rId10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5.png"/><Relationship Id="rId6" Type="http://schemas.openxmlformats.org/officeDocument/2006/relationships/image" Target="../media/image194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7.jpeg"/><Relationship Id="rId8" Type="http://schemas.openxmlformats.org/officeDocument/2006/relationships/image" Target="../media/image206.jpeg"/><Relationship Id="rId7" Type="http://schemas.openxmlformats.org/officeDocument/2006/relationships/image" Target="../media/image205.jpeg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204.jpeg"/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209.jpeg"/><Relationship Id="rId10" Type="http://schemas.openxmlformats.org/officeDocument/2006/relationships/image" Target="../media/image208.jpeg"/><Relationship Id="rId1" Type="http://schemas.openxmlformats.org/officeDocument/2006/relationships/image" Target="../media/image20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6.png"/><Relationship Id="rId8" Type="http://schemas.openxmlformats.org/officeDocument/2006/relationships/image" Target="../media/image215.png"/><Relationship Id="rId7" Type="http://schemas.openxmlformats.org/officeDocument/2006/relationships/image" Target="../media/image195.png"/><Relationship Id="rId6" Type="http://schemas.openxmlformats.org/officeDocument/2006/relationships/image" Target="../media/image194.png"/><Relationship Id="rId5" Type="http://schemas.openxmlformats.org/officeDocument/2006/relationships/image" Target="../media/image214.jpeg"/><Relationship Id="rId4" Type="http://schemas.openxmlformats.org/officeDocument/2006/relationships/image" Target="../media/image213.jpeg"/><Relationship Id="rId3" Type="http://schemas.openxmlformats.org/officeDocument/2006/relationships/image" Target="../media/image212.jpeg"/><Relationship Id="rId2" Type="http://schemas.openxmlformats.org/officeDocument/2006/relationships/image" Target="../media/image211.jpe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217.jpeg"/><Relationship Id="rId1" Type="http://schemas.openxmlformats.org/officeDocument/2006/relationships/image" Target="../media/image210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2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-12700" y="0"/>
            <a:ext cx="10691995" cy="561979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5716630"/>
            <a:ext cx="10692130" cy="297815"/>
            <a:chOff x="0" y="5716630"/>
            <a:chExt cx="10692130" cy="297815"/>
          </a:xfrm>
        </p:grpSpPr>
        <p:sp>
          <p:nvSpPr>
            <p:cNvPr id="4" name="object 4"/>
            <p:cNvSpPr/>
            <p:nvPr/>
          </p:nvSpPr>
          <p:spPr>
            <a:xfrm>
              <a:off x="5731535" y="5716630"/>
              <a:ext cx="4960620" cy="297815"/>
            </a:xfrm>
            <a:custGeom>
              <a:avLst/>
              <a:gdLst/>
              <a:ahLst/>
              <a:cxnLst/>
              <a:rect l="l" t="t" r="r" b="b"/>
              <a:pathLst>
                <a:path w="4960620" h="297814">
                  <a:moveTo>
                    <a:pt x="4960465" y="0"/>
                  </a:moveTo>
                  <a:lnTo>
                    <a:pt x="0" y="0"/>
                  </a:lnTo>
                  <a:lnTo>
                    <a:pt x="0" y="297611"/>
                  </a:lnTo>
                  <a:lnTo>
                    <a:pt x="4960465" y="297611"/>
                  </a:lnTo>
                  <a:lnTo>
                    <a:pt x="4960465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716630"/>
              <a:ext cx="5732145" cy="297815"/>
            </a:xfrm>
            <a:custGeom>
              <a:avLst/>
              <a:gdLst/>
              <a:ahLst/>
              <a:cxnLst/>
              <a:rect l="l" t="t" r="r" b="b"/>
              <a:pathLst>
                <a:path w="5732145" h="297814">
                  <a:moveTo>
                    <a:pt x="5731535" y="0"/>
                  </a:moveTo>
                  <a:lnTo>
                    <a:pt x="0" y="0"/>
                  </a:lnTo>
                  <a:lnTo>
                    <a:pt x="0" y="297611"/>
                  </a:lnTo>
                  <a:lnTo>
                    <a:pt x="5731535" y="297611"/>
                  </a:lnTo>
                  <a:lnTo>
                    <a:pt x="5731535" y="0"/>
                  </a:lnTo>
                  <a:close/>
                </a:path>
              </a:pathLst>
            </a:custGeom>
            <a:solidFill>
              <a:srgbClr val="5DB13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146190" y="6316307"/>
            <a:ext cx="4131310" cy="42354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R="17145" algn="r">
              <a:lnSpc>
                <a:spcPct val="100000"/>
              </a:lnSpc>
              <a:spcBef>
                <a:spcPts val="460"/>
              </a:spcBef>
            </a:pP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Joint-Stock</a:t>
            </a:r>
            <a:r>
              <a:rPr sz="1000" spc="11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Commercial</a:t>
            </a:r>
            <a:r>
              <a:rPr sz="1000" spc="11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1000" spc="11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with</a:t>
            </a:r>
            <a:r>
              <a:rPr sz="1000" spc="11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Foreign</a:t>
            </a:r>
            <a:r>
              <a:rPr sz="1000" spc="11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Capital</a:t>
            </a:r>
            <a:endParaRPr sz="1000" dirty="0">
              <a:latin typeface="Microsoft Sans Serif" panose="020B0604020202020204"/>
              <a:cs typeface="Microsoft Sans Serif" panose="020B0604020202020204"/>
            </a:endParaRPr>
          </a:p>
          <a:p>
            <a:pPr marR="5080" algn="r">
              <a:lnSpc>
                <a:spcPct val="100000"/>
              </a:lnSpc>
              <a:spcBef>
                <a:spcPts val="365"/>
              </a:spcBef>
            </a:pP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Акционерно-коммерческий</a:t>
            </a:r>
            <a:r>
              <a:rPr sz="1000" spc="8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</a:t>
            </a:r>
            <a:r>
              <a:rPr sz="1000" spc="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</a:t>
            </a:r>
            <a:r>
              <a:rPr sz="1000" spc="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участием</a:t>
            </a:r>
            <a:r>
              <a:rPr sz="1000" spc="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иностранного</a:t>
            </a:r>
            <a:r>
              <a:rPr sz="1000" spc="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капитала</a:t>
            </a:r>
            <a:endParaRPr sz="10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1000" y="6081675"/>
            <a:ext cx="2506980" cy="469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b="1" dirty="0">
                <a:solidFill>
                  <a:srgbClr val="3D3620"/>
                </a:solidFill>
                <a:latin typeface="Arial" panose="020B0604020202020204"/>
                <a:cs typeface="Arial" panose="020B0604020202020204"/>
              </a:rPr>
              <a:t>Information</a:t>
            </a:r>
            <a:r>
              <a:rPr sz="1450" b="1" spc="155" dirty="0">
                <a:solidFill>
                  <a:srgbClr val="3D362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0" b="1" dirty="0">
                <a:solidFill>
                  <a:srgbClr val="3D3620"/>
                </a:solidFill>
                <a:latin typeface="Arial" panose="020B0604020202020204"/>
                <a:cs typeface="Arial" panose="020B0604020202020204"/>
              </a:rPr>
              <a:t>about</a:t>
            </a:r>
            <a:r>
              <a:rPr sz="1450" b="1" spc="150" dirty="0">
                <a:solidFill>
                  <a:srgbClr val="3D362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0" b="1" dirty="0">
                <a:solidFill>
                  <a:srgbClr val="3D362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450" b="1" spc="150" dirty="0">
                <a:solidFill>
                  <a:srgbClr val="3D362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0" b="1" spc="-20" dirty="0">
                <a:solidFill>
                  <a:srgbClr val="3D3620"/>
                </a:solidFill>
                <a:latin typeface="Arial" panose="020B0604020202020204"/>
                <a:cs typeface="Arial" panose="020B0604020202020204"/>
              </a:rPr>
              <a:t>Bank</a:t>
            </a:r>
            <a:endParaRPr sz="1450" dirty="0">
              <a:latin typeface="Arial" panose="020B0604020202020204"/>
              <a:cs typeface="Arial" panose="020B0604020202020204"/>
            </a:endParaRPr>
          </a:p>
          <a:p>
            <a:pPr marL="16510">
              <a:lnSpc>
                <a:spcPct val="100000"/>
              </a:lnSpc>
              <a:spcBef>
                <a:spcPts val="15"/>
              </a:spcBef>
            </a:pPr>
            <a:r>
              <a:rPr sz="1450" dirty="0">
                <a:solidFill>
                  <a:srgbClr val="3D3620"/>
                </a:solidFill>
                <a:latin typeface="Microsoft Sans Serif" panose="020B0604020202020204"/>
                <a:cs typeface="Microsoft Sans Serif" panose="020B0604020202020204"/>
              </a:rPr>
              <a:t>Информация</a:t>
            </a:r>
            <a:r>
              <a:rPr sz="1450" spc="125" dirty="0">
                <a:solidFill>
                  <a:srgbClr val="3D362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50" dirty="0">
                <a:solidFill>
                  <a:srgbClr val="3D3620"/>
                </a:solidFill>
                <a:latin typeface="Microsoft Sans Serif" panose="020B0604020202020204"/>
                <a:cs typeface="Microsoft Sans Serif" panose="020B0604020202020204"/>
              </a:rPr>
              <a:t>о</a:t>
            </a:r>
            <a:r>
              <a:rPr sz="1450" spc="130" dirty="0">
                <a:solidFill>
                  <a:srgbClr val="3D3620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50" spc="-10" dirty="0">
                <a:solidFill>
                  <a:srgbClr val="3D3620"/>
                </a:solidFill>
                <a:latin typeface="Microsoft Sans Serif" panose="020B0604020202020204"/>
                <a:cs typeface="Microsoft Sans Serif" panose="020B0604020202020204"/>
              </a:rPr>
              <a:t>банке</a:t>
            </a:r>
            <a:endParaRPr sz="14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1444" y="749681"/>
            <a:ext cx="2878455" cy="66992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715"/>
              </a:spcBef>
            </a:pPr>
            <a:r>
              <a:rPr sz="1600" b="1" dirty="0">
                <a:solidFill>
                  <a:srgbClr val="275F7F"/>
                </a:solidFill>
                <a:latin typeface="Arial" panose="020B0604020202020204"/>
                <a:cs typeface="Arial" panose="020B0604020202020204"/>
              </a:rPr>
              <a:t>LET’S</a:t>
            </a:r>
            <a:r>
              <a:rPr sz="1600" b="1" spc="380" dirty="0">
                <a:solidFill>
                  <a:srgbClr val="275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275F7F"/>
                </a:solidFill>
                <a:latin typeface="Arial" panose="020B0604020202020204"/>
                <a:cs typeface="Arial" panose="020B0604020202020204"/>
              </a:rPr>
              <a:t>GROW</a:t>
            </a:r>
            <a:r>
              <a:rPr sz="1600" b="1" spc="-40" dirty="0">
                <a:solidFill>
                  <a:srgbClr val="275F7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10" dirty="0">
                <a:solidFill>
                  <a:srgbClr val="275F7F"/>
                </a:solidFill>
                <a:latin typeface="Arial" panose="020B0604020202020204"/>
                <a:cs typeface="Arial" panose="020B0604020202020204"/>
              </a:rPr>
              <a:t>TOGETHER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600" dirty="0">
                <a:solidFill>
                  <a:srgbClr val="275F7F"/>
                </a:solidFill>
                <a:latin typeface="Microsoft Sans Serif" panose="020B0604020202020204"/>
                <a:cs typeface="Microsoft Sans Serif" panose="020B0604020202020204"/>
              </a:rPr>
              <a:t>ВМЕСТЕ</a:t>
            </a:r>
            <a:r>
              <a:rPr sz="1600" spc="50" dirty="0">
                <a:solidFill>
                  <a:srgbClr val="275F7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75F7F"/>
                </a:solidFill>
                <a:latin typeface="Microsoft Sans Serif" panose="020B0604020202020204"/>
                <a:cs typeface="Microsoft Sans Serif" panose="020B0604020202020204"/>
              </a:rPr>
              <a:t>К</a:t>
            </a:r>
            <a:r>
              <a:rPr sz="1600" spc="50" dirty="0">
                <a:solidFill>
                  <a:srgbClr val="275F7F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10" dirty="0">
                <a:solidFill>
                  <a:srgbClr val="275F7F"/>
                </a:solidFill>
                <a:latin typeface="Microsoft Sans Serif" panose="020B0604020202020204"/>
                <a:cs typeface="Microsoft Sans Serif" panose="020B0604020202020204"/>
              </a:rPr>
              <a:t>СОВЕРШЕНСТВУ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1000" y="6643313"/>
            <a:ext cx="2251075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240" dirty="0">
                <a:solidFill>
                  <a:srgbClr val="5B5B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/>
                <a:cs typeface="Verdana" panose="020B0604030504040204"/>
              </a:rPr>
              <a:t>01.0</a:t>
            </a:r>
            <a:r>
              <a:rPr lang="en-US" sz="2550" spc="240" dirty="0">
                <a:solidFill>
                  <a:srgbClr val="5B5B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/>
                <a:cs typeface="Verdana" panose="020B0604030504040204"/>
              </a:rPr>
              <a:t>1</a:t>
            </a:r>
            <a:r>
              <a:rPr sz="2550" spc="240" dirty="0">
                <a:solidFill>
                  <a:srgbClr val="5B5B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/>
                <a:cs typeface="Verdana" panose="020B0604030504040204"/>
              </a:rPr>
              <a:t>.202</a:t>
            </a:r>
            <a:r>
              <a:rPr lang="en-US" sz="2550" spc="240" dirty="0">
                <a:solidFill>
                  <a:srgbClr val="5B5B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/>
                <a:cs typeface="Verdana" panose="020B0604030504040204"/>
              </a:rPr>
              <a:t>5</a:t>
            </a:r>
            <a:endParaRPr sz="25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30" y="1707758"/>
            <a:ext cx="4640469" cy="18983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345"/>
              </a:spcBef>
            </a:pPr>
            <a:r>
              <a:rPr spc="-85" dirty="0"/>
              <a:t>Geographic</a:t>
            </a:r>
            <a:r>
              <a:rPr spc="-50" dirty="0"/>
              <a:t> </a:t>
            </a:r>
            <a:r>
              <a:rPr spc="-65" dirty="0"/>
              <a:t>locations</a:t>
            </a:r>
            <a:r>
              <a:rPr spc="-50" dirty="0"/>
              <a:t> </a:t>
            </a:r>
            <a:r>
              <a:rPr spc="-35" dirty="0"/>
              <a:t>of</a:t>
            </a:r>
            <a:r>
              <a:rPr spc="-45" dirty="0"/>
              <a:t> </a:t>
            </a:r>
            <a:r>
              <a:rPr spc="-65" dirty="0"/>
              <a:t>the</a:t>
            </a:r>
            <a:r>
              <a:rPr spc="-50" dirty="0"/>
              <a:t> </a:t>
            </a:r>
            <a:r>
              <a:rPr spc="-75" dirty="0"/>
              <a:t>Bank's</a:t>
            </a:r>
            <a:r>
              <a:rPr spc="-45" dirty="0"/>
              <a:t> </a:t>
            </a:r>
            <a:r>
              <a:rPr spc="-50" dirty="0"/>
              <a:t>business</a:t>
            </a:r>
            <a:endParaRPr spc="-50" dirty="0"/>
          </a:p>
          <a:p>
            <a:pPr marL="32385">
              <a:lnSpc>
                <a:spcPct val="100000"/>
              </a:lnSpc>
              <a:spcBef>
                <a:spcPts val="185"/>
              </a:spcBef>
            </a:pPr>
            <a:r>
              <a:rPr sz="1500" b="0" spc="-4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География</a:t>
            </a:r>
            <a:r>
              <a:rPr sz="1500" b="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бизнеса</a:t>
            </a:r>
            <a:endParaRPr sz="1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94665" y="1887899"/>
            <a:ext cx="2979420" cy="312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464945" algn="l"/>
                <a:tab pos="1671955" algn="l"/>
              </a:tabLst>
            </a:pPr>
            <a:r>
              <a:rPr sz="1850" b="1" spc="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Uzbekistan</a:t>
            </a:r>
            <a:r>
              <a:rPr sz="185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850" spc="-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18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185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Узбекистан</a:t>
            </a:r>
            <a:endParaRPr sz="18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75255" y="1491695"/>
            <a:ext cx="7963056" cy="512036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30586" y="4310116"/>
            <a:ext cx="2659380" cy="2423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>
              <a:lnSpc>
                <a:spcPts val="1855"/>
              </a:lnSpc>
              <a:spcBef>
                <a:spcPts val="100"/>
              </a:spcBef>
            </a:pPr>
            <a:r>
              <a:rPr sz="16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Regional</a:t>
            </a:r>
            <a:r>
              <a:rPr sz="16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OBS</a:t>
            </a:r>
            <a:r>
              <a:rPr sz="16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6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14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79705">
              <a:lnSpc>
                <a:spcPts val="1855"/>
              </a:lnSpc>
            </a:pPr>
            <a:r>
              <a:rPr sz="16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Региональные</a:t>
            </a:r>
            <a:r>
              <a:rPr sz="16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ОБУ</a:t>
            </a:r>
            <a:r>
              <a:rPr sz="16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16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14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  <a:p>
            <a:pPr marL="179705">
              <a:lnSpc>
                <a:spcPts val="1855"/>
              </a:lnSpc>
              <a:spcBef>
                <a:spcPts val="1655"/>
              </a:spcBef>
            </a:pPr>
            <a:r>
              <a:rPr sz="16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Universal</a:t>
            </a:r>
            <a:r>
              <a:rPr sz="16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OBS -</a:t>
            </a:r>
            <a:r>
              <a:rPr sz="16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lang="en-US" sz="1600" b="1" spc="-2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7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79705">
              <a:lnSpc>
                <a:spcPts val="1855"/>
              </a:lnSpc>
            </a:pPr>
            <a:r>
              <a:rPr sz="16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Универсальные</a:t>
            </a:r>
            <a:r>
              <a:rPr sz="16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ОБУ</a:t>
            </a:r>
            <a:r>
              <a:rPr sz="16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16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lang="en-US" sz="16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7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  <a:p>
            <a:pPr marL="179705">
              <a:lnSpc>
                <a:spcPts val="1855"/>
              </a:lnSpc>
              <a:spcBef>
                <a:spcPts val="1655"/>
              </a:spcBef>
            </a:pPr>
            <a:r>
              <a:rPr sz="16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OBS</a:t>
            </a:r>
            <a:r>
              <a:rPr sz="16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16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2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11</a:t>
            </a:r>
            <a:r>
              <a:rPr lang="en-US" sz="1600" b="1" spc="-2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3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79705">
              <a:lnSpc>
                <a:spcPts val="1855"/>
              </a:lnSpc>
            </a:pPr>
            <a:r>
              <a:rPr sz="16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ОБУ</a:t>
            </a:r>
            <a:r>
              <a:rPr sz="16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16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11</a:t>
            </a:r>
            <a:r>
              <a:rPr lang="en-US" sz="16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  <a:p>
            <a:pPr marL="38100">
              <a:lnSpc>
                <a:spcPts val="2325"/>
              </a:lnSpc>
              <a:spcBef>
                <a:spcPts val="405"/>
              </a:spcBef>
            </a:pPr>
            <a:r>
              <a:rPr sz="3075" b="1" baseline="-18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*</a:t>
            </a:r>
            <a:r>
              <a:rPr sz="3075" b="1" spc="-217" baseline="-18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OBS</a:t>
            </a:r>
            <a:r>
              <a:rPr sz="1200" b="1" spc="-3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(oﬃces</a:t>
            </a:r>
            <a:r>
              <a:rPr sz="1200" b="1" spc="-1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2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banking</a:t>
            </a:r>
            <a:r>
              <a:rPr sz="12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services)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193675">
              <a:lnSpc>
                <a:spcPts val="1305"/>
              </a:lnSpc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ОБУ</a:t>
            </a:r>
            <a:r>
              <a:rPr sz="12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(офисы</a:t>
            </a:r>
            <a:r>
              <a:rPr sz="12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банковских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услуг)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10" name="object 10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15" name="object 15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01.0</a:t>
            </a:r>
            <a:r>
              <a:rPr lang="en-US" spc="160" dirty="0"/>
              <a:t>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38167" y="2159999"/>
            <a:ext cx="4312541" cy="43125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15289" y="3825324"/>
            <a:ext cx="506730" cy="371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2250" spc="-25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231</a:t>
            </a:r>
            <a:endParaRPr sz="22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22084" y="4147692"/>
            <a:ext cx="786765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295"/>
              </a:lnSpc>
              <a:spcBef>
                <a:spcPts val="135"/>
              </a:spcBef>
            </a:pP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Points</a:t>
            </a:r>
            <a:r>
              <a:rPr sz="1100" b="1" spc="9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2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24/7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295"/>
              </a:lnSpc>
            </a:pP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точек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24/7</a:t>
            </a:r>
            <a:endParaRPr sz="1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3972" y="1436553"/>
            <a:ext cx="346075" cy="371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5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lang="en-US" sz="2250" spc="-25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endParaRPr sz="22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4258" y="1737523"/>
            <a:ext cx="641985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295"/>
              </a:lnSpc>
              <a:spcBef>
                <a:spcPts val="135"/>
              </a:spcBef>
            </a:pPr>
            <a:r>
              <a:rPr sz="11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R(U)OBS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31115">
              <a:lnSpc>
                <a:spcPts val="1295"/>
              </a:lnSpc>
            </a:pP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Р(У)ОБУ</a:t>
            </a:r>
            <a:endParaRPr sz="1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5500" y="2066269"/>
            <a:ext cx="506730" cy="371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5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11</a:t>
            </a:r>
            <a:r>
              <a:rPr lang="en-US" sz="2250" spc="-25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endParaRPr sz="22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82882" y="2382230"/>
            <a:ext cx="1715770" cy="359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295"/>
              </a:lnSpc>
              <a:spcBef>
                <a:spcPts val="135"/>
              </a:spcBef>
            </a:pP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Banking</a:t>
            </a:r>
            <a:r>
              <a:rPr sz="1100" b="1" spc="1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services</a:t>
            </a:r>
            <a:r>
              <a:rPr sz="1100" b="1" spc="114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offices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41275">
              <a:lnSpc>
                <a:spcPts val="1295"/>
              </a:lnSpc>
            </a:pP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офисы</a:t>
            </a:r>
            <a:r>
              <a:rPr sz="1100" spc="6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банковских</a:t>
            </a:r>
            <a:r>
              <a:rPr sz="1100" spc="6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услуг</a:t>
            </a:r>
            <a:endParaRPr sz="1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4096" y="5154478"/>
            <a:ext cx="1236345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2675"/>
              </a:lnSpc>
              <a:spcBef>
                <a:spcPts val="120"/>
              </a:spcBef>
            </a:pPr>
            <a:r>
              <a:rPr sz="225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500</a:t>
            </a:r>
            <a:r>
              <a:rPr sz="2250" spc="3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-2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000+</a:t>
            </a:r>
            <a:endParaRPr sz="2250">
              <a:latin typeface="Microsoft Sans Serif" panose="020B0604020202020204"/>
              <a:cs typeface="Microsoft Sans Serif" panose="020B0604020202020204"/>
            </a:endParaRPr>
          </a:p>
          <a:p>
            <a:pPr algn="ctr">
              <a:lnSpc>
                <a:spcPts val="1295"/>
              </a:lnSpc>
            </a:pP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HAMKOR</a:t>
            </a:r>
            <a:r>
              <a:rPr sz="11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3.0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29789" y="6242355"/>
            <a:ext cx="998219" cy="371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3375" baseline="-700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lang="en-US" sz="3375" baseline="-700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51</a:t>
            </a:r>
            <a:r>
              <a:rPr sz="3375" spc="-202" baseline="-700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b="1" spc="-2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ATMs</a:t>
            </a:r>
            <a:endParaRPr sz="11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5052" y="6547524"/>
            <a:ext cx="73025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банкомата</a:t>
            </a:r>
            <a:endParaRPr sz="1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22335" y="5866403"/>
            <a:ext cx="907415" cy="371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lang="en-US" sz="225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2250" spc="3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en-US" sz="2250" spc="-25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923</a:t>
            </a:r>
            <a:endParaRPr sz="22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82900" y="6176650"/>
            <a:ext cx="1010919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POS</a:t>
            </a:r>
            <a:r>
              <a:rPr sz="1100" b="1" spc="7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terminals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82900" y="6337663"/>
            <a:ext cx="1184275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POS-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терминалов</a:t>
            </a:r>
            <a:endParaRPr sz="1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19862" y="3841327"/>
            <a:ext cx="2660650" cy="87459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9115">
              <a:lnSpc>
                <a:spcPts val="2685"/>
              </a:lnSpc>
              <a:spcBef>
                <a:spcPts val="120"/>
              </a:spcBef>
            </a:pPr>
            <a:r>
              <a:rPr sz="2250" spc="-25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50</a:t>
            </a:r>
            <a:endParaRPr sz="2250" dirty="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ts val="1280"/>
              </a:lnSpc>
            </a:pPr>
            <a:r>
              <a:rPr lang="en-US" sz="1100" b="1" dirty="0">
                <a:solidFill>
                  <a:srgbClr val="333333"/>
                </a:solidFill>
                <a:latin typeface="YS Text"/>
                <a:cs typeface="Arial" panose="020B0604020202020204"/>
              </a:rPr>
              <a:t>A</a:t>
            </a:r>
            <a:r>
              <a:rPr lang="en-US" sz="1100" b="1" i="0" dirty="0">
                <a:solidFill>
                  <a:srgbClr val="333333"/>
                </a:solidFill>
                <a:effectLst/>
                <a:latin typeface="YS Text"/>
              </a:rPr>
              <a:t>utomated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YS Text"/>
              </a:rPr>
              <a:t> </a:t>
            </a:r>
            <a:r>
              <a:rPr lang="en-US" sz="1100" b="1" i="0" dirty="0">
                <a:solidFill>
                  <a:srgbClr val="333333"/>
                </a:solidFill>
                <a:effectLst/>
                <a:latin typeface="YS Text"/>
              </a:rPr>
              <a:t>deposit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YS Text"/>
              </a:rPr>
              <a:t> </a:t>
            </a:r>
            <a:r>
              <a:rPr lang="en-US" sz="1100" b="1" i="0" dirty="0">
                <a:solidFill>
                  <a:srgbClr val="333333"/>
                </a:solidFill>
                <a:effectLst/>
                <a:latin typeface="YS Text"/>
              </a:rPr>
              <a:t>machine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12700" marR="837565">
              <a:lnSpc>
                <a:spcPts val="1270"/>
              </a:lnSpc>
              <a:spcBef>
                <a:spcPts val="55"/>
              </a:spcBef>
            </a:pPr>
            <a:r>
              <a:rPr lang="ru-RU" sz="1100" i="0" dirty="0">
                <a:solidFill>
                  <a:srgbClr val="333333"/>
                </a:solidFill>
                <a:effectLst/>
                <a:latin typeface="YS Text"/>
              </a:rPr>
              <a:t>Автоматизированная депозитная машина 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7263" y="2393581"/>
            <a:ext cx="506730" cy="3714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250" spc="-25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131</a:t>
            </a:r>
            <a:endParaRPr sz="2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1100" y="2688650"/>
            <a:ext cx="2781300" cy="5207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295"/>
              </a:lnSpc>
              <a:spcBef>
                <a:spcPts val="135"/>
              </a:spcBef>
            </a:pP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Internet</a:t>
            </a:r>
            <a:r>
              <a:rPr sz="1100" b="1" spc="9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banking</a:t>
            </a:r>
            <a:r>
              <a:rPr sz="1100" b="1" spc="9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kiosks</a:t>
            </a:r>
            <a:r>
              <a:rPr sz="1100" b="1" spc="9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100" b="1" spc="9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legal</a:t>
            </a:r>
            <a:r>
              <a:rPr sz="1100" b="1" spc="9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entities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12700" marR="957580">
              <a:lnSpc>
                <a:spcPts val="1270"/>
              </a:lnSpc>
              <a:spcBef>
                <a:spcPts val="55"/>
              </a:spcBef>
            </a:pP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киосков</a:t>
            </a:r>
            <a:r>
              <a:rPr sz="1100" spc="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интернет-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банкинга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(для</a:t>
            </a:r>
            <a:r>
              <a:rPr sz="1100" spc="9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юр.</a:t>
            </a:r>
            <a:r>
              <a:rPr sz="1100" spc="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лиц)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90"/>
              </a:spcBef>
            </a:pPr>
            <a:r>
              <a:rPr dirty="0"/>
              <a:t>Information</a:t>
            </a:r>
            <a:r>
              <a:rPr spc="260" dirty="0"/>
              <a:t> </a:t>
            </a:r>
            <a:r>
              <a:rPr dirty="0"/>
              <a:t>about</a:t>
            </a:r>
            <a:r>
              <a:rPr spc="260" dirty="0"/>
              <a:t> </a:t>
            </a:r>
            <a:r>
              <a:rPr dirty="0"/>
              <a:t>the</a:t>
            </a:r>
            <a:r>
              <a:rPr spc="260" dirty="0"/>
              <a:t> </a:t>
            </a:r>
            <a:r>
              <a:rPr spc="-20" dirty="0"/>
              <a:t>Bank</a:t>
            </a:r>
            <a:endParaRPr spc="-20" dirty="0"/>
          </a:p>
          <a:p>
            <a:pPr marL="41910">
              <a:lnSpc>
                <a:spcPct val="100000"/>
              </a:lnSpc>
              <a:spcBef>
                <a:spcPts val="150"/>
              </a:spcBef>
            </a:pPr>
            <a:r>
              <a:rPr sz="1500" b="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Информация</a:t>
            </a:r>
            <a:r>
              <a:rPr sz="1500" b="0" spc="1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</a:t>
            </a:r>
            <a:r>
              <a:rPr sz="1500" b="0" spc="1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банке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166600" y="3094901"/>
            <a:ext cx="2463800" cy="2463800"/>
            <a:chOff x="4166600" y="3094901"/>
            <a:chExt cx="2463800" cy="246380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9014" y="3379769"/>
              <a:ext cx="1753393" cy="175339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549014" y="3379769"/>
              <a:ext cx="1753870" cy="1753870"/>
            </a:xfrm>
            <a:custGeom>
              <a:avLst/>
              <a:gdLst/>
              <a:ahLst/>
              <a:cxnLst/>
              <a:rect l="l" t="t" r="r" b="b"/>
              <a:pathLst>
                <a:path w="1753870" h="1753870">
                  <a:moveTo>
                    <a:pt x="876697" y="0"/>
                  </a:moveTo>
                  <a:lnTo>
                    <a:pt x="924799" y="1297"/>
                  </a:lnTo>
                  <a:lnTo>
                    <a:pt x="972223" y="5144"/>
                  </a:lnTo>
                  <a:lnTo>
                    <a:pt x="1018901" y="11474"/>
                  </a:lnTo>
                  <a:lnTo>
                    <a:pt x="1064769" y="20220"/>
                  </a:lnTo>
                  <a:lnTo>
                    <a:pt x="1109757" y="31316"/>
                  </a:lnTo>
                  <a:lnTo>
                    <a:pt x="1153800" y="44694"/>
                  </a:lnTo>
                  <a:lnTo>
                    <a:pt x="1196831" y="60288"/>
                  </a:lnTo>
                  <a:lnTo>
                    <a:pt x="1238783" y="78031"/>
                  </a:lnTo>
                  <a:lnTo>
                    <a:pt x="1279589" y="97855"/>
                  </a:lnTo>
                  <a:lnTo>
                    <a:pt x="1319182" y="119695"/>
                  </a:lnTo>
                  <a:lnTo>
                    <a:pt x="1357495" y="143483"/>
                  </a:lnTo>
                  <a:lnTo>
                    <a:pt x="1394462" y="169152"/>
                  </a:lnTo>
                  <a:lnTo>
                    <a:pt x="1430015" y="196635"/>
                  </a:lnTo>
                  <a:lnTo>
                    <a:pt x="1464088" y="225867"/>
                  </a:lnTo>
                  <a:lnTo>
                    <a:pt x="1496614" y="256779"/>
                  </a:lnTo>
                  <a:lnTo>
                    <a:pt x="1527527" y="289305"/>
                  </a:lnTo>
                  <a:lnTo>
                    <a:pt x="1556758" y="323378"/>
                  </a:lnTo>
                  <a:lnTo>
                    <a:pt x="1584241" y="358932"/>
                  </a:lnTo>
                  <a:lnTo>
                    <a:pt x="1609911" y="395898"/>
                  </a:lnTo>
                  <a:lnTo>
                    <a:pt x="1633698" y="434212"/>
                  </a:lnTo>
                  <a:lnTo>
                    <a:pt x="1655538" y="473805"/>
                  </a:lnTo>
                  <a:lnTo>
                    <a:pt x="1675362" y="514611"/>
                  </a:lnTo>
                  <a:lnTo>
                    <a:pt x="1693105" y="556562"/>
                  </a:lnTo>
                  <a:lnTo>
                    <a:pt x="1708699" y="599593"/>
                  </a:lnTo>
                  <a:lnTo>
                    <a:pt x="1722077" y="643637"/>
                  </a:lnTo>
                  <a:lnTo>
                    <a:pt x="1733172" y="688625"/>
                  </a:lnTo>
                  <a:lnTo>
                    <a:pt x="1741919" y="734493"/>
                  </a:lnTo>
                  <a:lnTo>
                    <a:pt x="1748249" y="781171"/>
                  </a:lnTo>
                  <a:lnTo>
                    <a:pt x="1752096" y="828595"/>
                  </a:lnTo>
                  <a:lnTo>
                    <a:pt x="1753393" y="876697"/>
                  </a:lnTo>
                  <a:lnTo>
                    <a:pt x="1752096" y="924799"/>
                  </a:lnTo>
                  <a:lnTo>
                    <a:pt x="1748249" y="972223"/>
                  </a:lnTo>
                  <a:lnTo>
                    <a:pt x="1741919" y="1018903"/>
                  </a:lnTo>
                  <a:lnTo>
                    <a:pt x="1733172" y="1064770"/>
                  </a:lnTo>
                  <a:lnTo>
                    <a:pt x="1722077" y="1109759"/>
                  </a:lnTo>
                  <a:lnTo>
                    <a:pt x="1708699" y="1153802"/>
                  </a:lnTo>
                  <a:lnTo>
                    <a:pt x="1693105" y="1196834"/>
                  </a:lnTo>
                  <a:lnTo>
                    <a:pt x="1675362" y="1238786"/>
                  </a:lnTo>
                  <a:lnTo>
                    <a:pt x="1655538" y="1279592"/>
                  </a:lnTo>
                  <a:lnTo>
                    <a:pt x="1633698" y="1319185"/>
                  </a:lnTo>
                  <a:lnTo>
                    <a:pt x="1609911" y="1357498"/>
                  </a:lnTo>
                  <a:lnTo>
                    <a:pt x="1584241" y="1394465"/>
                  </a:lnTo>
                  <a:lnTo>
                    <a:pt x="1556758" y="1430019"/>
                  </a:lnTo>
                  <a:lnTo>
                    <a:pt x="1527527" y="1464092"/>
                  </a:lnTo>
                  <a:lnTo>
                    <a:pt x="1496614" y="1496618"/>
                  </a:lnTo>
                  <a:lnTo>
                    <a:pt x="1464088" y="1527531"/>
                  </a:lnTo>
                  <a:lnTo>
                    <a:pt x="1430015" y="1556762"/>
                  </a:lnTo>
                  <a:lnTo>
                    <a:pt x="1394462" y="1584246"/>
                  </a:lnTo>
                  <a:lnTo>
                    <a:pt x="1357495" y="1609915"/>
                  </a:lnTo>
                  <a:lnTo>
                    <a:pt x="1319182" y="1633703"/>
                  </a:lnTo>
                  <a:lnTo>
                    <a:pt x="1279589" y="1655543"/>
                  </a:lnTo>
                  <a:lnTo>
                    <a:pt x="1238783" y="1675367"/>
                  </a:lnTo>
                  <a:lnTo>
                    <a:pt x="1196831" y="1693110"/>
                  </a:lnTo>
                  <a:lnTo>
                    <a:pt x="1153800" y="1708704"/>
                  </a:lnTo>
                  <a:lnTo>
                    <a:pt x="1109757" y="1722082"/>
                  </a:lnTo>
                  <a:lnTo>
                    <a:pt x="1064769" y="1733177"/>
                  </a:lnTo>
                  <a:lnTo>
                    <a:pt x="1018901" y="1741924"/>
                  </a:lnTo>
                  <a:lnTo>
                    <a:pt x="972223" y="1748254"/>
                  </a:lnTo>
                  <a:lnTo>
                    <a:pt x="924799" y="1752101"/>
                  </a:lnTo>
                  <a:lnTo>
                    <a:pt x="876697" y="1753398"/>
                  </a:lnTo>
                  <a:lnTo>
                    <a:pt x="828595" y="1752101"/>
                  </a:lnTo>
                  <a:lnTo>
                    <a:pt x="781171" y="1748254"/>
                  </a:lnTo>
                  <a:lnTo>
                    <a:pt x="734492" y="1741924"/>
                  </a:lnTo>
                  <a:lnTo>
                    <a:pt x="688625" y="1733177"/>
                  </a:lnTo>
                  <a:lnTo>
                    <a:pt x="643636" y="1722082"/>
                  </a:lnTo>
                  <a:lnTo>
                    <a:pt x="599593" y="1708704"/>
                  </a:lnTo>
                  <a:lnTo>
                    <a:pt x="556562" y="1693110"/>
                  </a:lnTo>
                  <a:lnTo>
                    <a:pt x="514610" y="1675367"/>
                  </a:lnTo>
                  <a:lnTo>
                    <a:pt x="473804" y="1655543"/>
                  </a:lnTo>
                  <a:lnTo>
                    <a:pt x="434211" y="1633703"/>
                  </a:lnTo>
                  <a:lnTo>
                    <a:pt x="395898" y="1609915"/>
                  </a:lnTo>
                  <a:lnTo>
                    <a:pt x="358931" y="1584246"/>
                  </a:lnTo>
                  <a:lnTo>
                    <a:pt x="323378" y="1556762"/>
                  </a:lnTo>
                  <a:lnTo>
                    <a:pt x="289304" y="1527531"/>
                  </a:lnTo>
                  <a:lnTo>
                    <a:pt x="256778" y="1496618"/>
                  </a:lnTo>
                  <a:lnTo>
                    <a:pt x="225866" y="1464092"/>
                  </a:lnTo>
                  <a:lnTo>
                    <a:pt x="196635" y="1430019"/>
                  </a:lnTo>
                  <a:lnTo>
                    <a:pt x="169151" y="1394465"/>
                  </a:lnTo>
                  <a:lnTo>
                    <a:pt x="143482" y="1357498"/>
                  </a:lnTo>
                  <a:lnTo>
                    <a:pt x="119695" y="1319185"/>
                  </a:lnTo>
                  <a:lnTo>
                    <a:pt x="97855" y="1279592"/>
                  </a:lnTo>
                  <a:lnTo>
                    <a:pt x="78030" y="1238786"/>
                  </a:lnTo>
                  <a:lnTo>
                    <a:pt x="60288" y="1196834"/>
                  </a:lnTo>
                  <a:lnTo>
                    <a:pt x="44694" y="1153802"/>
                  </a:lnTo>
                  <a:lnTo>
                    <a:pt x="31316" y="1109759"/>
                  </a:lnTo>
                  <a:lnTo>
                    <a:pt x="20220" y="1064770"/>
                  </a:lnTo>
                  <a:lnTo>
                    <a:pt x="11474" y="1018903"/>
                  </a:lnTo>
                  <a:lnTo>
                    <a:pt x="5144" y="972223"/>
                  </a:lnTo>
                  <a:lnTo>
                    <a:pt x="1297" y="924799"/>
                  </a:lnTo>
                  <a:lnTo>
                    <a:pt x="0" y="876697"/>
                  </a:lnTo>
                  <a:lnTo>
                    <a:pt x="1297" y="828595"/>
                  </a:lnTo>
                  <a:lnTo>
                    <a:pt x="5144" y="781171"/>
                  </a:lnTo>
                  <a:lnTo>
                    <a:pt x="11474" y="734493"/>
                  </a:lnTo>
                  <a:lnTo>
                    <a:pt x="20220" y="688625"/>
                  </a:lnTo>
                  <a:lnTo>
                    <a:pt x="31316" y="643637"/>
                  </a:lnTo>
                  <a:lnTo>
                    <a:pt x="44694" y="599593"/>
                  </a:lnTo>
                  <a:lnTo>
                    <a:pt x="60288" y="556562"/>
                  </a:lnTo>
                  <a:lnTo>
                    <a:pt x="78030" y="514611"/>
                  </a:lnTo>
                  <a:lnTo>
                    <a:pt x="97855" y="473805"/>
                  </a:lnTo>
                  <a:lnTo>
                    <a:pt x="119695" y="434212"/>
                  </a:lnTo>
                  <a:lnTo>
                    <a:pt x="143482" y="395898"/>
                  </a:lnTo>
                  <a:lnTo>
                    <a:pt x="169151" y="358932"/>
                  </a:lnTo>
                  <a:lnTo>
                    <a:pt x="196635" y="323378"/>
                  </a:lnTo>
                  <a:lnTo>
                    <a:pt x="225866" y="289305"/>
                  </a:lnTo>
                  <a:lnTo>
                    <a:pt x="256778" y="256779"/>
                  </a:lnTo>
                  <a:lnTo>
                    <a:pt x="289304" y="225867"/>
                  </a:lnTo>
                  <a:lnTo>
                    <a:pt x="323378" y="196635"/>
                  </a:lnTo>
                  <a:lnTo>
                    <a:pt x="358931" y="169152"/>
                  </a:lnTo>
                  <a:lnTo>
                    <a:pt x="395898" y="143483"/>
                  </a:lnTo>
                  <a:lnTo>
                    <a:pt x="434211" y="119695"/>
                  </a:lnTo>
                  <a:lnTo>
                    <a:pt x="473804" y="97855"/>
                  </a:lnTo>
                  <a:lnTo>
                    <a:pt x="514610" y="78031"/>
                  </a:lnTo>
                  <a:lnTo>
                    <a:pt x="556562" y="60288"/>
                  </a:lnTo>
                  <a:lnTo>
                    <a:pt x="599593" y="44694"/>
                  </a:lnTo>
                  <a:lnTo>
                    <a:pt x="643636" y="31316"/>
                  </a:lnTo>
                  <a:lnTo>
                    <a:pt x="688625" y="20220"/>
                  </a:lnTo>
                  <a:lnTo>
                    <a:pt x="734492" y="11474"/>
                  </a:lnTo>
                  <a:lnTo>
                    <a:pt x="781171" y="5144"/>
                  </a:lnTo>
                  <a:lnTo>
                    <a:pt x="828595" y="1297"/>
                  </a:lnTo>
                  <a:lnTo>
                    <a:pt x="876697" y="0"/>
                  </a:lnTo>
                  <a:close/>
                </a:path>
              </a:pathLst>
            </a:custGeom>
            <a:ln w="7199">
              <a:solidFill>
                <a:srgbClr val="E7BA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22979" y="3776763"/>
              <a:ext cx="38100" cy="37465"/>
            </a:xfrm>
            <a:custGeom>
              <a:avLst/>
              <a:gdLst/>
              <a:ahLst/>
              <a:cxnLst/>
              <a:rect l="l" t="t" r="r" b="b"/>
              <a:pathLst>
                <a:path w="38100" h="37464">
                  <a:moveTo>
                    <a:pt x="18856" y="0"/>
                  </a:moveTo>
                  <a:lnTo>
                    <a:pt x="11518" y="1454"/>
                  </a:lnTo>
                  <a:lnTo>
                    <a:pt x="5524" y="5420"/>
                  </a:lnTo>
                  <a:lnTo>
                    <a:pt x="1482" y="11300"/>
                  </a:lnTo>
                  <a:lnTo>
                    <a:pt x="0" y="18500"/>
                  </a:lnTo>
                  <a:lnTo>
                    <a:pt x="1482" y="25696"/>
                  </a:lnTo>
                  <a:lnTo>
                    <a:pt x="5524" y="31573"/>
                  </a:lnTo>
                  <a:lnTo>
                    <a:pt x="11518" y="35536"/>
                  </a:lnTo>
                  <a:lnTo>
                    <a:pt x="18856" y="36990"/>
                  </a:lnTo>
                  <a:lnTo>
                    <a:pt x="26205" y="35536"/>
                  </a:lnTo>
                  <a:lnTo>
                    <a:pt x="32205" y="31573"/>
                  </a:lnTo>
                  <a:lnTo>
                    <a:pt x="36249" y="25696"/>
                  </a:lnTo>
                  <a:lnTo>
                    <a:pt x="37731" y="18500"/>
                  </a:lnTo>
                  <a:lnTo>
                    <a:pt x="36249" y="11300"/>
                  </a:lnTo>
                  <a:lnTo>
                    <a:pt x="32205" y="5420"/>
                  </a:lnTo>
                  <a:lnTo>
                    <a:pt x="26205" y="1454"/>
                  </a:lnTo>
                  <a:lnTo>
                    <a:pt x="18856" y="0"/>
                  </a:lnTo>
                  <a:close/>
                </a:path>
              </a:pathLst>
            </a:custGeom>
            <a:solidFill>
              <a:srgbClr val="DFCD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022979" y="3776763"/>
              <a:ext cx="38100" cy="37465"/>
            </a:xfrm>
            <a:custGeom>
              <a:avLst/>
              <a:gdLst/>
              <a:ahLst/>
              <a:cxnLst/>
              <a:rect l="l" t="t" r="r" b="b"/>
              <a:pathLst>
                <a:path w="38100" h="37464">
                  <a:moveTo>
                    <a:pt x="18856" y="0"/>
                  </a:moveTo>
                  <a:lnTo>
                    <a:pt x="26205" y="1454"/>
                  </a:lnTo>
                  <a:lnTo>
                    <a:pt x="32205" y="5420"/>
                  </a:lnTo>
                  <a:lnTo>
                    <a:pt x="36249" y="11300"/>
                  </a:lnTo>
                  <a:lnTo>
                    <a:pt x="37731" y="18500"/>
                  </a:lnTo>
                  <a:lnTo>
                    <a:pt x="36249" y="25696"/>
                  </a:lnTo>
                  <a:lnTo>
                    <a:pt x="32205" y="31573"/>
                  </a:lnTo>
                  <a:lnTo>
                    <a:pt x="26205" y="35536"/>
                  </a:lnTo>
                  <a:lnTo>
                    <a:pt x="18856" y="36990"/>
                  </a:lnTo>
                  <a:lnTo>
                    <a:pt x="11518" y="35536"/>
                  </a:lnTo>
                  <a:lnTo>
                    <a:pt x="5524" y="31573"/>
                  </a:lnTo>
                  <a:lnTo>
                    <a:pt x="1482" y="25696"/>
                  </a:lnTo>
                  <a:lnTo>
                    <a:pt x="0" y="18500"/>
                  </a:lnTo>
                  <a:lnTo>
                    <a:pt x="1482" y="11300"/>
                  </a:lnTo>
                  <a:lnTo>
                    <a:pt x="5524" y="5420"/>
                  </a:lnTo>
                  <a:lnTo>
                    <a:pt x="11518" y="1454"/>
                  </a:lnTo>
                  <a:lnTo>
                    <a:pt x="18856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27644" y="3727727"/>
              <a:ext cx="27940" cy="27305"/>
            </a:xfrm>
            <a:custGeom>
              <a:avLst/>
              <a:gdLst/>
              <a:ahLst/>
              <a:cxnLst/>
              <a:rect l="l" t="t" r="r" b="b"/>
              <a:pathLst>
                <a:path w="27939" h="27304">
                  <a:moveTo>
                    <a:pt x="21384" y="0"/>
                  </a:moveTo>
                  <a:lnTo>
                    <a:pt x="13762" y="0"/>
                  </a:lnTo>
                  <a:lnTo>
                    <a:pt x="6160" y="0"/>
                  </a:lnTo>
                  <a:lnTo>
                    <a:pt x="0" y="6041"/>
                  </a:lnTo>
                  <a:lnTo>
                    <a:pt x="0" y="20954"/>
                  </a:lnTo>
                  <a:lnTo>
                    <a:pt x="6160" y="26988"/>
                  </a:lnTo>
                  <a:lnTo>
                    <a:pt x="21384" y="26988"/>
                  </a:lnTo>
                  <a:lnTo>
                    <a:pt x="27529" y="20954"/>
                  </a:lnTo>
                  <a:lnTo>
                    <a:pt x="27529" y="6041"/>
                  </a:lnTo>
                  <a:lnTo>
                    <a:pt x="21384" y="0"/>
                  </a:lnTo>
                  <a:close/>
                </a:path>
              </a:pathLst>
            </a:custGeom>
            <a:solidFill>
              <a:srgbClr val="DFCD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27644" y="3727727"/>
              <a:ext cx="27940" cy="27305"/>
            </a:xfrm>
            <a:custGeom>
              <a:avLst/>
              <a:gdLst/>
              <a:ahLst/>
              <a:cxnLst/>
              <a:rect l="l" t="t" r="r" b="b"/>
              <a:pathLst>
                <a:path w="27939" h="27304">
                  <a:moveTo>
                    <a:pt x="13762" y="0"/>
                  </a:moveTo>
                  <a:lnTo>
                    <a:pt x="21384" y="0"/>
                  </a:lnTo>
                  <a:lnTo>
                    <a:pt x="27529" y="6041"/>
                  </a:lnTo>
                  <a:lnTo>
                    <a:pt x="27529" y="13492"/>
                  </a:lnTo>
                  <a:lnTo>
                    <a:pt x="27529" y="20954"/>
                  </a:lnTo>
                  <a:lnTo>
                    <a:pt x="21384" y="26988"/>
                  </a:lnTo>
                  <a:lnTo>
                    <a:pt x="13762" y="26988"/>
                  </a:lnTo>
                  <a:lnTo>
                    <a:pt x="6160" y="26988"/>
                  </a:lnTo>
                  <a:lnTo>
                    <a:pt x="0" y="20954"/>
                  </a:lnTo>
                  <a:lnTo>
                    <a:pt x="0" y="13492"/>
                  </a:lnTo>
                  <a:lnTo>
                    <a:pt x="0" y="6041"/>
                  </a:lnTo>
                  <a:lnTo>
                    <a:pt x="6160" y="0"/>
                  </a:lnTo>
                  <a:lnTo>
                    <a:pt x="13762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31972" y="3695478"/>
              <a:ext cx="19050" cy="18415"/>
            </a:xfrm>
            <a:custGeom>
              <a:avLst/>
              <a:gdLst/>
              <a:ahLst/>
              <a:cxnLst/>
              <a:rect l="l" t="t" r="r" b="b"/>
              <a:pathLst>
                <a:path w="19050" h="18414">
                  <a:moveTo>
                    <a:pt x="14414" y="0"/>
                  </a:moveTo>
                  <a:lnTo>
                    <a:pt x="9273" y="0"/>
                  </a:lnTo>
                  <a:lnTo>
                    <a:pt x="4132" y="0"/>
                  </a:lnTo>
                  <a:lnTo>
                    <a:pt x="0" y="4061"/>
                  </a:lnTo>
                  <a:lnTo>
                    <a:pt x="0" y="14112"/>
                  </a:lnTo>
                  <a:lnTo>
                    <a:pt x="4132" y="18176"/>
                  </a:lnTo>
                  <a:lnTo>
                    <a:pt x="14414" y="18176"/>
                  </a:lnTo>
                  <a:lnTo>
                    <a:pt x="18568" y="14112"/>
                  </a:lnTo>
                  <a:lnTo>
                    <a:pt x="18568" y="4061"/>
                  </a:lnTo>
                  <a:lnTo>
                    <a:pt x="14414" y="0"/>
                  </a:lnTo>
                  <a:close/>
                </a:path>
              </a:pathLst>
            </a:custGeom>
            <a:solidFill>
              <a:srgbClr val="DFCD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031972" y="3695478"/>
              <a:ext cx="19050" cy="18415"/>
            </a:xfrm>
            <a:custGeom>
              <a:avLst/>
              <a:gdLst/>
              <a:ahLst/>
              <a:cxnLst/>
              <a:rect l="l" t="t" r="r" b="b"/>
              <a:pathLst>
                <a:path w="19050" h="18414">
                  <a:moveTo>
                    <a:pt x="9273" y="0"/>
                  </a:moveTo>
                  <a:lnTo>
                    <a:pt x="14414" y="0"/>
                  </a:lnTo>
                  <a:lnTo>
                    <a:pt x="18568" y="4061"/>
                  </a:lnTo>
                  <a:lnTo>
                    <a:pt x="18568" y="9075"/>
                  </a:lnTo>
                  <a:lnTo>
                    <a:pt x="18568" y="14112"/>
                  </a:lnTo>
                  <a:lnTo>
                    <a:pt x="14414" y="18176"/>
                  </a:lnTo>
                  <a:lnTo>
                    <a:pt x="9273" y="18176"/>
                  </a:lnTo>
                  <a:lnTo>
                    <a:pt x="4132" y="18176"/>
                  </a:lnTo>
                  <a:lnTo>
                    <a:pt x="0" y="14112"/>
                  </a:lnTo>
                  <a:lnTo>
                    <a:pt x="0" y="9075"/>
                  </a:lnTo>
                  <a:lnTo>
                    <a:pt x="0" y="4061"/>
                  </a:lnTo>
                  <a:lnTo>
                    <a:pt x="4132" y="0"/>
                  </a:lnTo>
                  <a:lnTo>
                    <a:pt x="9273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35855" y="3637172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89">
                  <a:moveTo>
                    <a:pt x="7042" y="0"/>
                  </a:moveTo>
                  <a:lnTo>
                    <a:pt x="4528" y="0"/>
                  </a:lnTo>
                  <a:lnTo>
                    <a:pt x="2042" y="0"/>
                  </a:lnTo>
                  <a:lnTo>
                    <a:pt x="0" y="1998"/>
                  </a:lnTo>
                  <a:lnTo>
                    <a:pt x="0" y="6883"/>
                  </a:lnTo>
                  <a:lnTo>
                    <a:pt x="2042" y="8874"/>
                  </a:lnTo>
                  <a:lnTo>
                    <a:pt x="7042" y="8874"/>
                  </a:lnTo>
                  <a:lnTo>
                    <a:pt x="9065" y="6883"/>
                  </a:lnTo>
                  <a:lnTo>
                    <a:pt x="9065" y="1998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rgbClr val="DFCDA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35855" y="3637172"/>
              <a:ext cx="9525" cy="8890"/>
            </a:xfrm>
            <a:custGeom>
              <a:avLst/>
              <a:gdLst/>
              <a:ahLst/>
              <a:cxnLst/>
              <a:rect l="l" t="t" r="r" b="b"/>
              <a:pathLst>
                <a:path w="9525" h="8889">
                  <a:moveTo>
                    <a:pt x="4528" y="0"/>
                  </a:moveTo>
                  <a:lnTo>
                    <a:pt x="7042" y="0"/>
                  </a:lnTo>
                  <a:lnTo>
                    <a:pt x="9065" y="1998"/>
                  </a:lnTo>
                  <a:lnTo>
                    <a:pt x="9065" y="4438"/>
                  </a:lnTo>
                  <a:lnTo>
                    <a:pt x="9065" y="6883"/>
                  </a:lnTo>
                  <a:lnTo>
                    <a:pt x="7042" y="8874"/>
                  </a:lnTo>
                  <a:lnTo>
                    <a:pt x="4528" y="8874"/>
                  </a:lnTo>
                  <a:lnTo>
                    <a:pt x="2042" y="8874"/>
                  </a:lnTo>
                  <a:lnTo>
                    <a:pt x="0" y="6883"/>
                  </a:lnTo>
                  <a:lnTo>
                    <a:pt x="0" y="4438"/>
                  </a:lnTo>
                  <a:lnTo>
                    <a:pt x="0" y="1998"/>
                  </a:lnTo>
                  <a:lnTo>
                    <a:pt x="2042" y="0"/>
                  </a:lnTo>
                  <a:lnTo>
                    <a:pt x="4528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5448" y="4607517"/>
              <a:ext cx="22971" cy="3122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195448" y="4607517"/>
              <a:ext cx="23495" cy="31750"/>
            </a:xfrm>
            <a:custGeom>
              <a:avLst/>
              <a:gdLst/>
              <a:ahLst/>
              <a:cxnLst/>
              <a:rect l="l" t="t" r="r" b="b"/>
              <a:pathLst>
                <a:path w="23495" h="31750">
                  <a:moveTo>
                    <a:pt x="482" y="0"/>
                  </a:moveTo>
                  <a:lnTo>
                    <a:pt x="22971" y="13"/>
                  </a:lnTo>
                  <a:lnTo>
                    <a:pt x="19451" y="7878"/>
                  </a:lnTo>
                  <a:lnTo>
                    <a:pt x="15856" y="15702"/>
                  </a:lnTo>
                  <a:lnTo>
                    <a:pt x="12185" y="23484"/>
                  </a:lnTo>
                  <a:lnTo>
                    <a:pt x="8439" y="31225"/>
                  </a:lnTo>
                  <a:lnTo>
                    <a:pt x="0" y="31225"/>
                  </a:lnTo>
                  <a:lnTo>
                    <a:pt x="482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343" y="4639017"/>
              <a:ext cx="9406" cy="151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94343" y="4639017"/>
              <a:ext cx="9525" cy="1905"/>
            </a:xfrm>
            <a:custGeom>
              <a:avLst/>
              <a:gdLst/>
              <a:ahLst/>
              <a:cxnLst/>
              <a:rect l="l" t="t" r="r" b="b"/>
              <a:pathLst>
                <a:path w="9525" h="1904">
                  <a:moveTo>
                    <a:pt x="9406" y="0"/>
                  </a:moveTo>
                  <a:lnTo>
                    <a:pt x="0" y="31"/>
                  </a:lnTo>
                  <a:lnTo>
                    <a:pt x="8651" y="1515"/>
                  </a:lnTo>
                  <a:lnTo>
                    <a:pt x="9406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2119" y="4708410"/>
              <a:ext cx="137681" cy="5310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942119" y="4708410"/>
              <a:ext cx="137795" cy="53340"/>
            </a:xfrm>
            <a:custGeom>
              <a:avLst/>
              <a:gdLst/>
              <a:ahLst/>
              <a:cxnLst/>
              <a:rect l="l" t="t" r="r" b="b"/>
              <a:pathLst>
                <a:path w="137795" h="53339">
                  <a:moveTo>
                    <a:pt x="0" y="5674"/>
                  </a:moveTo>
                  <a:lnTo>
                    <a:pt x="137681" y="0"/>
                  </a:lnTo>
                  <a:lnTo>
                    <a:pt x="137681" y="30017"/>
                  </a:lnTo>
                  <a:lnTo>
                    <a:pt x="0" y="34960"/>
                  </a:lnTo>
                  <a:lnTo>
                    <a:pt x="0" y="5674"/>
                  </a:lnTo>
                  <a:close/>
                </a:path>
                <a:path w="137795" h="53339">
                  <a:moveTo>
                    <a:pt x="137681" y="38318"/>
                  </a:moveTo>
                  <a:lnTo>
                    <a:pt x="137681" y="51553"/>
                  </a:lnTo>
                  <a:lnTo>
                    <a:pt x="0" y="53103"/>
                  </a:lnTo>
                  <a:lnTo>
                    <a:pt x="0" y="42672"/>
                  </a:lnTo>
                  <a:lnTo>
                    <a:pt x="137681" y="38318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6549" y="4763984"/>
              <a:ext cx="41809" cy="2091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056549" y="4763984"/>
              <a:ext cx="41910" cy="20955"/>
            </a:xfrm>
            <a:custGeom>
              <a:avLst/>
              <a:gdLst/>
              <a:ahLst/>
              <a:cxnLst/>
              <a:rect l="l" t="t" r="r" b="b"/>
              <a:pathLst>
                <a:path w="41910" h="20954">
                  <a:moveTo>
                    <a:pt x="23252" y="0"/>
                  </a:moveTo>
                  <a:lnTo>
                    <a:pt x="41809" y="255"/>
                  </a:lnTo>
                  <a:lnTo>
                    <a:pt x="41809" y="20915"/>
                  </a:lnTo>
                  <a:lnTo>
                    <a:pt x="0" y="20915"/>
                  </a:lnTo>
                  <a:lnTo>
                    <a:pt x="0" y="255"/>
                  </a:lnTo>
                  <a:lnTo>
                    <a:pt x="23252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0858" y="4784899"/>
              <a:ext cx="32889" cy="11200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060858" y="4784899"/>
              <a:ext cx="33020" cy="112395"/>
            </a:xfrm>
            <a:custGeom>
              <a:avLst/>
              <a:gdLst/>
              <a:ahLst/>
              <a:cxnLst/>
              <a:rect l="l" t="t" r="r" b="b"/>
              <a:pathLst>
                <a:path w="33020" h="112395">
                  <a:moveTo>
                    <a:pt x="0" y="0"/>
                  </a:moveTo>
                  <a:lnTo>
                    <a:pt x="32889" y="0"/>
                  </a:lnTo>
                  <a:lnTo>
                    <a:pt x="32889" y="111380"/>
                  </a:lnTo>
                  <a:lnTo>
                    <a:pt x="24924" y="111831"/>
                  </a:lnTo>
                  <a:lnTo>
                    <a:pt x="16801" y="112001"/>
                  </a:lnTo>
                  <a:lnTo>
                    <a:pt x="8499" y="111861"/>
                  </a:lnTo>
                  <a:lnTo>
                    <a:pt x="0" y="11138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3550" y="4896482"/>
              <a:ext cx="27508" cy="560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063550" y="4896482"/>
              <a:ext cx="27940" cy="5715"/>
            </a:xfrm>
            <a:custGeom>
              <a:avLst/>
              <a:gdLst/>
              <a:ahLst/>
              <a:cxnLst/>
              <a:rect l="l" t="t" r="r" b="b"/>
              <a:pathLst>
                <a:path w="27939" h="5714">
                  <a:moveTo>
                    <a:pt x="27508" y="0"/>
                  </a:moveTo>
                  <a:lnTo>
                    <a:pt x="20669" y="331"/>
                  </a:lnTo>
                  <a:lnTo>
                    <a:pt x="13806" y="456"/>
                  </a:lnTo>
                  <a:lnTo>
                    <a:pt x="6918" y="354"/>
                  </a:lnTo>
                  <a:lnTo>
                    <a:pt x="0" y="7"/>
                  </a:lnTo>
                  <a:lnTo>
                    <a:pt x="0" y="4903"/>
                  </a:lnTo>
                  <a:lnTo>
                    <a:pt x="6661" y="5442"/>
                  </a:lnTo>
                  <a:lnTo>
                    <a:pt x="13458" y="5606"/>
                  </a:lnTo>
                  <a:lnTo>
                    <a:pt x="20402" y="5419"/>
                  </a:lnTo>
                  <a:lnTo>
                    <a:pt x="27508" y="4903"/>
                  </a:lnTo>
                  <a:lnTo>
                    <a:pt x="27508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2984" y="4898789"/>
              <a:ext cx="119434" cy="1434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962984" y="4898789"/>
              <a:ext cx="120014" cy="14604"/>
            </a:xfrm>
            <a:custGeom>
              <a:avLst/>
              <a:gdLst/>
              <a:ahLst/>
              <a:cxnLst/>
              <a:rect l="l" t="t" r="r" b="b"/>
              <a:pathLst>
                <a:path w="120014" h="14604">
                  <a:moveTo>
                    <a:pt x="0" y="0"/>
                  </a:moveTo>
                  <a:lnTo>
                    <a:pt x="119434" y="4705"/>
                  </a:lnTo>
                  <a:lnTo>
                    <a:pt x="119434" y="14342"/>
                  </a:lnTo>
                  <a:lnTo>
                    <a:pt x="0" y="964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2419" y="4898789"/>
              <a:ext cx="108621" cy="1434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082419" y="4898789"/>
              <a:ext cx="109220" cy="14604"/>
            </a:xfrm>
            <a:custGeom>
              <a:avLst/>
              <a:gdLst/>
              <a:ahLst/>
              <a:cxnLst/>
              <a:rect l="l" t="t" r="r" b="b"/>
              <a:pathLst>
                <a:path w="109220" h="14604">
                  <a:moveTo>
                    <a:pt x="108621" y="0"/>
                  </a:moveTo>
                  <a:lnTo>
                    <a:pt x="0" y="4705"/>
                  </a:lnTo>
                  <a:lnTo>
                    <a:pt x="0" y="14342"/>
                  </a:lnTo>
                  <a:lnTo>
                    <a:pt x="108621" y="9648"/>
                  </a:lnTo>
                  <a:lnTo>
                    <a:pt x="108621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62984" y="4896929"/>
              <a:ext cx="228056" cy="666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962984" y="4896929"/>
              <a:ext cx="228600" cy="6985"/>
            </a:xfrm>
            <a:custGeom>
              <a:avLst/>
              <a:gdLst/>
              <a:ahLst/>
              <a:cxnLst/>
              <a:rect l="l" t="t" r="r" b="b"/>
              <a:pathLst>
                <a:path w="228600" h="6985">
                  <a:moveTo>
                    <a:pt x="0" y="1860"/>
                  </a:moveTo>
                  <a:lnTo>
                    <a:pt x="108242" y="0"/>
                  </a:lnTo>
                  <a:lnTo>
                    <a:pt x="228056" y="1860"/>
                  </a:lnTo>
                  <a:lnTo>
                    <a:pt x="119434" y="6662"/>
                  </a:lnTo>
                  <a:lnTo>
                    <a:pt x="0" y="186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37183" y="3917346"/>
              <a:ext cx="98464" cy="9657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937183" y="3917346"/>
              <a:ext cx="99060" cy="97155"/>
            </a:xfrm>
            <a:custGeom>
              <a:avLst/>
              <a:gdLst/>
              <a:ahLst/>
              <a:cxnLst/>
              <a:rect l="l" t="t" r="r" b="b"/>
              <a:pathLst>
                <a:path w="99060" h="97154">
                  <a:moveTo>
                    <a:pt x="0" y="29042"/>
                  </a:moveTo>
                  <a:lnTo>
                    <a:pt x="98464" y="0"/>
                  </a:lnTo>
                  <a:lnTo>
                    <a:pt x="98464" y="67533"/>
                  </a:lnTo>
                  <a:lnTo>
                    <a:pt x="0" y="96577"/>
                  </a:lnTo>
                  <a:lnTo>
                    <a:pt x="0" y="29042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2382" y="4031330"/>
              <a:ext cx="75082" cy="12488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862382" y="4031330"/>
              <a:ext cx="75565" cy="125095"/>
            </a:xfrm>
            <a:custGeom>
              <a:avLst/>
              <a:gdLst/>
              <a:ahLst/>
              <a:cxnLst/>
              <a:rect l="l" t="t" r="r" b="b"/>
              <a:pathLst>
                <a:path w="75564" h="125095">
                  <a:moveTo>
                    <a:pt x="0" y="20833"/>
                  </a:moveTo>
                  <a:lnTo>
                    <a:pt x="70581" y="0"/>
                  </a:lnTo>
                  <a:lnTo>
                    <a:pt x="70581" y="94546"/>
                  </a:lnTo>
                  <a:lnTo>
                    <a:pt x="75082" y="93204"/>
                  </a:lnTo>
                  <a:lnTo>
                    <a:pt x="74825" y="102830"/>
                  </a:lnTo>
                  <a:lnTo>
                    <a:pt x="0" y="124887"/>
                  </a:lnTo>
                  <a:lnTo>
                    <a:pt x="0" y="2083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62382" y="3956294"/>
              <a:ext cx="71097" cy="8925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862382" y="3956294"/>
              <a:ext cx="71120" cy="89535"/>
            </a:xfrm>
            <a:custGeom>
              <a:avLst/>
              <a:gdLst/>
              <a:ahLst/>
              <a:cxnLst/>
              <a:rect l="l" t="t" r="r" b="b"/>
              <a:pathLst>
                <a:path w="71120" h="89535">
                  <a:moveTo>
                    <a:pt x="0" y="21708"/>
                  </a:moveTo>
                  <a:lnTo>
                    <a:pt x="70736" y="0"/>
                  </a:lnTo>
                  <a:lnTo>
                    <a:pt x="70736" y="57985"/>
                  </a:lnTo>
                  <a:lnTo>
                    <a:pt x="70869" y="63342"/>
                  </a:lnTo>
                  <a:lnTo>
                    <a:pt x="71097" y="68289"/>
                  </a:lnTo>
                  <a:lnTo>
                    <a:pt x="0" y="89255"/>
                  </a:lnTo>
                  <a:lnTo>
                    <a:pt x="0" y="21708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1554" y="4102382"/>
              <a:ext cx="88573" cy="5695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941554" y="4102382"/>
              <a:ext cx="88900" cy="57150"/>
            </a:xfrm>
            <a:custGeom>
              <a:avLst/>
              <a:gdLst/>
              <a:ahLst/>
              <a:cxnLst/>
              <a:rect l="l" t="t" r="r" b="b"/>
              <a:pathLst>
                <a:path w="88900" h="57150">
                  <a:moveTo>
                    <a:pt x="0" y="25730"/>
                  </a:moveTo>
                  <a:lnTo>
                    <a:pt x="88051" y="0"/>
                  </a:lnTo>
                  <a:lnTo>
                    <a:pt x="88573" y="35892"/>
                  </a:lnTo>
                  <a:lnTo>
                    <a:pt x="154" y="56959"/>
                  </a:lnTo>
                  <a:lnTo>
                    <a:pt x="0" y="2573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6487" y="3945502"/>
              <a:ext cx="913452" cy="22451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046487" y="3945502"/>
              <a:ext cx="913765" cy="224790"/>
            </a:xfrm>
            <a:custGeom>
              <a:avLst/>
              <a:gdLst/>
              <a:ahLst/>
              <a:cxnLst/>
              <a:rect l="l" t="t" r="r" b="b"/>
              <a:pathLst>
                <a:path w="913764" h="224789">
                  <a:moveTo>
                    <a:pt x="0" y="46123"/>
                  </a:moveTo>
                  <a:lnTo>
                    <a:pt x="61600" y="29399"/>
                  </a:lnTo>
                  <a:lnTo>
                    <a:pt x="120288" y="16671"/>
                  </a:lnTo>
                  <a:lnTo>
                    <a:pt x="176310" y="7693"/>
                  </a:lnTo>
                  <a:lnTo>
                    <a:pt x="229917" y="2217"/>
                  </a:lnTo>
                  <a:lnTo>
                    <a:pt x="281357" y="0"/>
                  </a:lnTo>
                  <a:lnTo>
                    <a:pt x="330879" y="793"/>
                  </a:lnTo>
                  <a:lnTo>
                    <a:pt x="378733" y="4351"/>
                  </a:lnTo>
                  <a:lnTo>
                    <a:pt x="425167" y="10428"/>
                  </a:lnTo>
                  <a:lnTo>
                    <a:pt x="470430" y="18778"/>
                  </a:lnTo>
                  <a:lnTo>
                    <a:pt x="514772" y="29155"/>
                  </a:lnTo>
                  <a:lnTo>
                    <a:pt x="558441" y="41311"/>
                  </a:lnTo>
                  <a:lnTo>
                    <a:pt x="601686" y="55003"/>
                  </a:lnTo>
                  <a:lnTo>
                    <a:pt x="644756" y="69982"/>
                  </a:lnTo>
                  <a:lnTo>
                    <a:pt x="687901" y="86003"/>
                  </a:lnTo>
                  <a:lnTo>
                    <a:pt x="731368" y="102820"/>
                  </a:lnTo>
                  <a:lnTo>
                    <a:pt x="775408" y="120187"/>
                  </a:lnTo>
                  <a:lnTo>
                    <a:pt x="820270" y="137857"/>
                  </a:lnTo>
                  <a:lnTo>
                    <a:pt x="866201" y="155585"/>
                  </a:lnTo>
                  <a:lnTo>
                    <a:pt x="913452" y="173123"/>
                  </a:lnTo>
                  <a:lnTo>
                    <a:pt x="913452" y="204509"/>
                  </a:lnTo>
                  <a:lnTo>
                    <a:pt x="798120" y="224514"/>
                  </a:lnTo>
                  <a:lnTo>
                    <a:pt x="755917" y="209090"/>
                  </a:lnTo>
                  <a:lnTo>
                    <a:pt x="714539" y="194010"/>
                  </a:lnTo>
                  <a:lnTo>
                    <a:pt x="673700" y="179486"/>
                  </a:lnTo>
                  <a:lnTo>
                    <a:pt x="633118" y="165730"/>
                  </a:lnTo>
                  <a:lnTo>
                    <a:pt x="592509" y="152951"/>
                  </a:lnTo>
                  <a:lnTo>
                    <a:pt x="551590" y="141362"/>
                  </a:lnTo>
                  <a:lnTo>
                    <a:pt x="510079" y="131174"/>
                  </a:lnTo>
                  <a:lnTo>
                    <a:pt x="467690" y="122597"/>
                  </a:lnTo>
                  <a:lnTo>
                    <a:pt x="424142" y="115844"/>
                  </a:lnTo>
                  <a:lnTo>
                    <a:pt x="379150" y="111126"/>
                  </a:lnTo>
                  <a:lnTo>
                    <a:pt x="332432" y="108653"/>
                  </a:lnTo>
                  <a:lnTo>
                    <a:pt x="283704" y="108638"/>
                  </a:lnTo>
                  <a:lnTo>
                    <a:pt x="232683" y="111290"/>
                  </a:lnTo>
                  <a:lnTo>
                    <a:pt x="179085" y="116822"/>
                  </a:lnTo>
                  <a:lnTo>
                    <a:pt x="122628" y="125445"/>
                  </a:lnTo>
                  <a:lnTo>
                    <a:pt x="63027" y="137370"/>
                  </a:lnTo>
                  <a:lnTo>
                    <a:pt x="0" y="152809"/>
                  </a:lnTo>
                  <a:lnTo>
                    <a:pt x="0" y="4612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62420" y="3917346"/>
              <a:ext cx="19102" cy="6962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5062420" y="3917346"/>
              <a:ext cx="19685" cy="69850"/>
            </a:xfrm>
            <a:custGeom>
              <a:avLst/>
              <a:gdLst/>
              <a:ahLst/>
              <a:cxnLst/>
              <a:rect l="l" t="t" r="r" b="b"/>
              <a:pathLst>
                <a:path w="19685" h="69850">
                  <a:moveTo>
                    <a:pt x="0" y="7459"/>
                  </a:moveTo>
                  <a:lnTo>
                    <a:pt x="19102" y="0"/>
                  </a:lnTo>
                  <a:lnTo>
                    <a:pt x="19102" y="64368"/>
                  </a:lnTo>
                  <a:lnTo>
                    <a:pt x="12793" y="66053"/>
                  </a:lnTo>
                  <a:lnTo>
                    <a:pt x="6414" y="67818"/>
                  </a:lnTo>
                  <a:lnTo>
                    <a:pt x="0" y="69627"/>
                  </a:lnTo>
                  <a:lnTo>
                    <a:pt x="0" y="745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81522" y="3917346"/>
              <a:ext cx="20005" cy="6436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081522" y="3917346"/>
              <a:ext cx="20320" cy="64769"/>
            </a:xfrm>
            <a:custGeom>
              <a:avLst/>
              <a:gdLst/>
              <a:ahLst/>
              <a:cxnLst/>
              <a:rect l="l" t="t" r="r" b="b"/>
              <a:pathLst>
                <a:path w="20320" h="64770">
                  <a:moveTo>
                    <a:pt x="20005" y="7459"/>
                  </a:moveTo>
                  <a:lnTo>
                    <a:pt x="0" y="0"/>
                  </a:lnTo>
                  <a:lnTo>
                    <a:pt x="0" y="64368"/>
                  </a:lnTo>
                  <a:lnTo>
                    <a:pt x="6728" y="62565"/>
                  </a:lnTo>
                  <a:lnTo>
                    <a:pt x="13398" y="60819"/>
                  </a:lnTo>
                  <a:lnTo>
                    <a:pt x="20005" y="59174"/>
                  </a:lnTo>
                  <a:lnTo>
                    <a:pt x="20005" y="745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101535" y="3962724"/>
              <a:ext cx="22470" cy="1379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101535" y="3962724"/>
              <a:ext cx="22860" cy="13970"/>
            </a:xfrm>
            <a:custGeom>
              <a:avLst/>
              <a:gdLst/>
              <a:ahLst/>
              <a:cxnLst/>
              <a:rect l="l" t="t" r="r" b="b"/>
              <a:pathLst>
                <a:path w="22860" h="13970">
                  <a:moveTo>
                    <a:pt x="22470" y="8423"/>
                  </a:moveTo>
                  <a:lnTo>
                    <a:pt x="0" y="0"/>
                  </a:lnTo>
                  <a:lnTo>
                    <a:pt x="0" y="13796"/>
                  </a:lnTo>
                  <a:lnTo>
                    <a:pt x="7552" y="11904"/>
                  </a:lnTo>
                  <a:lnTo>
                    <a:pt x="15019" y="10126"/>
                  </a:lnTo>
                  <a:lnTo>
                    <a:pt x="22470" y="842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45723" y="4060322"/>
              <a:ext cx="786613" cy="12315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045723" y="4060322"/>
              <a:ext cx="786765" cy="123189"/>
            </a:xfrm>
            <a:custGeom>
              <a:avLst/>
              <a:gdLst/>
              <a:ahLst/>
              <a:cxnLst/>
              <a:rect l="l" t="t" r="r" b="b"/>
              <a:pathLst>
                <a:path w="786764" h="123189">
                  <a:moveTo>
                    <a:pt x="786613" y="111836"/>
                  </a:moveTo>
                  <a:lnTo>
                    <a:pt x="721396" y="123155"/>
                  </a:lnTo>
                  <a:lnTo>
                    <a:pt x="675894" y="108673"/>
                  </a:lnTo>
                  <a:lnTo>
                    <a:pt x="632096" y="94816"/>
                  </a:lnTo>
                  <a:lnTo>
                    <a:pt x="589532" y="81821"/>
                  </a:lnTo>
                  <a:lnTo>
                    <a:pt x="547732" y="69925"/>
                  </a:lnTo>
                  <a:lnTo>
                    <a:pt x="506225" y="59365"/>
                  </a:lnTo>
                  <a:lnTo>
                    <a:pt x="464542" y="50379"/>
                  </a:lnTo>
                  <a:lnTo>
                    <a:pt x="422211" y="43204"/>
                  </a:lnTo>
                  <a:lnTo>
                    <a:pt x="378763" y="38077"/>
                  </a:lnTo>
                  <a:lnTo>
                    <a:pt x="333727" y="35236"/>
                  </a:lnTo>
                  <a:lnTo>
                    <a:pt x="286634" y="34918"/>
                  </a:lnTo>
                  <a:lnTo>
                    <a:pt x="237012" y="37359"/>
                  </a:lnTo>
                  <a:lnTo>
                    <a:pt x="184392" y="42798"/>
                  </a:lnTo>
                  <a:lnTo>
                    <a:pt x="128303" y="51472"/>
                  </a:lnTo>
                  <a:lnTo>
                    <a:pt x="68275" y="63617"/>
                  </a:lnTo>
                  <a:lnTo>
                    <a:pt x="3837" y="79472"/>
                  </a:lnTo>
                  <a:lnTo>
                    <a:pt x="337" y="80624"/>
                  </a:lnTo>
                  <a:lnTo>
                    <a:pt x="0" y="46640"/>
                  </a:lnTo>
                  <a:lnTo>
                    <a:pt x="56513" y="32095"/>
                  </a:lnTo>
                  <a:lnTo>
                    <a:pt x="110497" y="20350"/>
                  </a:lnTo>
                  <a:lnTo>
                    <a:pt x="162281" y="11335"/>
                  </a:lnTo>
                  <a:lnTo>
                    <a:pt x="212199" y="4983"/>
                  </a:lnTo>
                  <a:lnTo>
                    <a:pt x="260584" y="1228"/>
                  </a:lnTo>
                  <a:lnTo>
                    <a:pt x="307767" y="0"/>
                  </a:lnTo>
                  <a:lnTo>
                    <a:pt x="354080" y="1231"/>
                  </a:lnTo>
                  <a:lnTo>
                    <a:pt x="399857" y="4855"/>
                  </a:lnTo>
                  <a:lnTo>
                    <a:pt x="445429" y="10804"/>
                  </a:lnTo>
                  <a:lnTo>
                    <a:pt x="491128" y="19009"/>
                  </a:lnTo>
                  <a:lnTo>
                    <a:pt x="537287" y="29403"/>
                  </a:lnTo>
                  <a:lnTo>
                    <a:pt x="584239" y="41919"/>
                  </a:lnTo>
                  <a:lnTo>
                    <a:pt x="632315" y="56488"/>
                  </a:lnTo>
                  <a:lnTo>
                    <a:pt x="681848" y="73042"/>
                  </a:lnTo>
                  <a:lnTo>
                    <a:pt x="733170" y="91514"/>
                  </a:lnTo>
                  <a:lnTo>
                    <a:pt x="786613" y="111836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84309" y="4127946"/>
              <a:ext cx="13143" cy="8672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584309" y="4127946"/>
              <a:ext cx="13335" cy="86995"/>
            </a:xfrm>
            <a:custGeom>
              <a:avLst/>
              <a:gdLst/>
              <a:ahLst/>
              <a:cxnLst/>
              <a:rect l="l" t="t" r="r" b="b"/>
              <a:pathLst>
                <a:path w="13335" h="86995">
                  <a:moveTo>
                    <a:pt x="0" y="0"/>
                  </a:moveTo>
                  <a:lnTo>
                    <a:pt x="13143" y="3794"/>
                  </a:lnTo>
                  <a:lnTo>
                    <a:pt x="13143" y="83714"/>
                  </a:lnTo>
                  <a:lnTo>
                    <a:pt x="0" y="867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66462" y="4139085"/>
              <a:ext cx="71020" cy="4487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866462" y="4139085"/>
              <a:ext cx="71120" cy="45085"/>
            </a:xfrm>
            <a:custGeom>
              <a:avLst/>
              <a:gdLst/>
              <a:ahLst/>
              <a:cxnLst/>
              <a:rect l="l" t="t" r="r" b="b"/>
              <a:pathLst>
                <a:path w="71120" h="45085">
                  <a:moveTo>
                    <a:pt x="0" y="21113"/>
                  </a:moveTo>
                  <a:lnTo>
                    <a:pt x="70869" y="0"/>
                  </a:lnTo>
                  <a:lnTo>
                    <a:pt x="70962" y="23254"/>
                  </a:lnTo>
                  <a:lnTo>
                    <a:pt x="71020" y="27956"/>
                  </a:lnTo>
                  <a:lnTo>
                    <a:pt x="0" y="44876"/>
                  </a:lnTo>
                  <a:lnTo>
                    <a:pt x="0" y="2111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50061" y="4148524"/>
              <a:ext cx="78389" cy="73718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950061" y="4148524"/>
              <a:ext cx="78740" cy="737235"/>
            </a:xfrm>
            <a:custGeom>
              <a:avLst/>
              <a:gdLst/>
              <a:ahLst/>
              <a:cxnLst/>
              <a:rect l="l" t="t" r="r" b="b"/>
              <a:pathLst>
                <a:path w="78739" h="737235">
                  <a:moveTo>
                    <a:pt x="0" y="18727"/>
                  </a:moveTo>
                  <a:lnTo>
                    <a:pt x="77969" y="0"/>
                  </a:lnTo>
                  <a:lnTo>
                    <a:pt x="78281" y="558258"/>
                  </a:lnTo>
                  <a:lnTo>
                    <a:pt x="49463" y="559457"/>
                  </a:lnTo>
                  <a:lnTo>
                    <a:pt x="49446" y="76821"/>
                  </a:lnTo>
                  <a:lnTo>
                    <a:pt x="42591" y="78501"/>
                  </a:lnTo>
                  <a:lnTo>
                    <a:pt x="42591" y="559738"/>
                  </a:lnTo>
                  <a:lnTo>
                    <a:pt x="22705" y="560562"/>
                  </a:lnTo>
                  <a:lnTo>
                    <a:pt x="22687" y="208102"/>
                  </a:lnTo>
                  <a:lnTo>
                    <a:pt x="15817" y="209776"/>
                  </a:lnTo>
                  <a:lnTo>
                    <a:pt x="15817" y="560851"/>
                  </a:lnTo>
                  <a:lnTo>
                    <a:pt x="16257" y="560833"/>
                  </a:lnTo>
                  <a:lnTo>
                    <a:pt x="0" y="561506"/>
                  </a:lnTo>
                  <a:lnTo>
                    <a:pt x="0" y="18727"/>
                  </a:lnTo>
                  <a:close/>
                </a:path>
                <a:path w="78739" h="737235">
                  <a:moveTo>
                    <a:pt x="78300" y="616313"/>
                  </a:moveTo>
                  <a:lnTo>
                    <a:pt x="78389" y="737182"/>
                  </a:lnTo>
                  <a:lnTo>
                    <a:pt x="49481" y="737092"/>
                  </a:lnTo>
                  <a:lnTo>
                    <a:pt x="49481" y="616637"/>
                  </a:lnTo>
                  <a:lnTo>
                    <a:pt x="78300" y="616313"/>
                  </a:lnTo>
                  <a:close/>
                </a:path>
                <a:path w="78739" h="737235">
                  <a:moveTo>
                    <a:pt x="43275" y="737082"/>
                  </a:moveTo>
                  <a:lnTo>
                    <a:pt x="20901" y="737010"/>
                  </a:lnTo>
                  <a:lnTo>
                    <a:pt x="22726" y="736998"/>
                  </a:lnTo>
                  <a:lnTo>
                    <a:pt x="22705" y="616935"/>
                  </a:lnTo>
                  <a:lnTo>
                    <a:pt x="42591" y="616711"/>
                  </a:lnTo>
                  <a:lnTo>
                    <a:pt x="42591" y="737049"/>
                  </a:lnTo>
                  <a:lnTo>
                    <a:pt x="43275" y="737082"/>
                  </a:lnTo>
                  <a:close/>
                </a:path>
                <a:path w="78739" h="737235">
                  <a:moveTo>
                    <a:pt x="15817" y="736992"/>
                  </a:moveTo>
                  <a:lnTo>
                    <a:pt x="0" y="736941"/>
                  </a:lnTo>
                  <a:lnTo>
                    <a:pt x="0" y="617184"/>
                  </a:lnTo>
                  <a:lnTo>
                    <a:pt x="17920" y="616986"/>
                  </a:lnTo>
                  <a:lnTo>
                    <a:pt x="15817" y="617011"/>
                  </a:lnTo>
                  <a:lnTo>
                    <a:pt x="15817" y="736992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46040" y="4140500"/>
              <a:ext cx="29531" cy="74507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046040" y="4140500"/>
              <a:ext cx="29845" cy="745490"/>
            </a:xfrm>
            <a:custGeom>
              <a:avLst/>
              <a:gdLst/>
              <a:ahLst/>
              <a:cxnLst/>
              <a:rect l="l" t="t" r="r" b="b"/>
              <a:pathLst>
                <a:path w="29845" h="745489">
                  <a:moveTo>
                    <a:pt x="0" y="7666"/>
                  </a:moveTo>
                  <a:lnTo>
                    <a:pt x="29531" y="0"/>
                  </a:lnTo>
                  <a:lnTo>
                    <a:pt x="28469" y="564363"/>
                  </a:lnTo>
                  <a:lnTo>
                    <a:pt x="0" y="565552"/>
                  </a:lnTo>
                  <a:lnTo>
                    <a:pt x="0" y="7666"/>
                  </a:lnTo>
                  <a:close/>
                </a:path>
                <a:path w="29845" h="745489">
                  <a:moveTo>
                    <a:pt x="10509" y="624019"/>
                  </a:moveTo>
                  <a:lnTo>
                    <a:pt x="10509" y="644676"/>
                  </a:lnTo>
                  <a:lnTo>
                    <a:pt x="14818" y="644676"/>
                  </a:lnTo>
                  <a:lnTo>
                    <a:pt x="14818" y="745073"/>
                  </a:lnTo>
                  <a:lnTo>
                    <a:pt x="0" y="744965"/>
                  </a:lnTo>
                  <a:lnTo>
                    <a:pt x="0" y="624121"/>
                  </a:lnTo>
                  <a:lnTo>
                    <a:pt x="10509" y="62401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75571" y="4133289"/>
              <a:ext cx="9291" cy="57161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075571" y="4133289"/>
              <a:ext cx="9525" cy="572135"/>
            </a:xfrm>
            <a:custGeom>
              <a:avLst/>
              <a:gdLst/>
              <a:ahLst/>
              <a:cxnLst/>
              <a:rect l="l" t="t" r="r" b="b"/>
              <a:pathLst>
                <a:path w="9525" h="572135">
                  <a:moveTo>
                    <a:pt x="9291" y="4053"/>
                  </a:moveTo>
                  <a:lnTo>
                    <a:pt x="0" y="0"/>
                  </a:lnTo>
                  <a:lnTo>
                    <a:pt x="360" y="571525"/>
                  </a:lnTo>
                  <a:lnTo>
                    <a:pt x="4230" y="571359"/>
                  </a:lnTo>
                  <a:lnTo>
                    <a:pt x="9291" y="571611"/>
                  </a:lnTo>
                  <a:lnTo>
                    <a:pt x="9291" y="405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84862" y="4101935"/>
              <a:ext cx="499446" cy="77464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5084862" y="4101935"/>
              <a:ext cx="499745" cy="774700"/>
            </a:xfrm>
            <a:custGeom>
              <a:avLst/>
              <a:gdLst/>
              <a:ahLst/>
              <a:cxnLst/>
              <a:rect l="l" t="t" r="r" b="b"/>
              <a:pathLst>
                <a:path w="499745" h="774700">
                  <a:moveTo>
                    <a:pt x="339" y="50819"/>
                  </a:moveTo>
                  <a:lnTo>
                    <a:pt x="547" y="603012"/>
                  </a:lnTo>
                  <a:lnTo>
                    <a:pt x="6667" y="603328"/>
                  </a:lnTo>
                  <a:lnTo>
                    <a:pt x="6667" y="49198"/>
                  </a:lnTo>
                  <a:lnTo>
                    <a:pt x="58357" y="37206"/>
                  </a:lnTo>
                  <a:lnTo>
                    <a:pt x="109099" y="27983"/>
                  </a:lnTo>
                  <a:lnTo>
                    <a:pt x="158936" y="21420"/>
                  </a:lnTo>
                  <a:lnTo>
                    <a:pt x="207912" y="17412"/>
                  </a:lnTo>
                  <a:lnTo>
                    <a:pt x="256071" y="15852"/>
                  </a:lnTo>
                  <a:lnTo>
                    <a:pt x="303458" y="16634"/>
                  </a:lnTo>
                  <a:lnTo>
                    <a:pt x="350116" y="19649"/>
                  </a:lnTo>
                  <a:lnTo>
                    <a:pt x="396088" y="24793"/>
                  </a:lnTo>
                  <a:lnTo>
                    <a:pt x="441420" y="31958"/>
                  </a:lnTo>
                  <a:lnTo>
                    <a:pt x="486154" y="41037"/>
                  </a:lnTo>
                  <a:lnTo>
                    <a:pt x="486154" y="774566"/>
                  </a:lnTo>
                  <a:lnTo>
                    <a:pt x="499299" y="774641"/>
                  </a:lnTo>
                  <a:lnTo>
                    <a:pt x="499299" y="44086"/>
                  </a:lnTo>
                  <a:lnTo>
                    <a:pt x="499446" y="44104"/>
                  </a:lnTo>
                  <a:lnTo>
                    <a:pt x="499446" y="31069"/>
                  </a:lnTo>
                  <a:lnTo>
                    <a:pt x="449502" y="19328"/>
                  </a:lnTo>
                  <a:lnTo>
                    <a:pt x="399557" y="10385"/>
                  </a:lnTo>
                  <a:lnTo>
                    <a:pt x="349611" y="4206"/>
                  </a:lnTo>
                  <a:lnTo>
                    <a:pt x="299665" y="756"/>
                  </a:lnTo>
                  <a:lnTo>
                    <a:pt x="249719" y="0"/>
                  </a:lnTo>
                  <a:lnTo>
                    <a:pt x="199773" y="1902"/>
                  </a:lnTo>
                  <a:lnTo>
                    <a:pt x="149828" y="6429"/>
                  </a:lnTo>
                  <a:lnTo>
                    <a:pt x="99884" y="13546"/>
                  </a:lnTo>
                  <a:lnTo>
                    <a:pt x="49941" y="23217"/>
                  </a:lnTo>
                  <a:lnTo>
                    <a:pt x="0" y="35407"/>
                  </a:lnTo>
                  <a:lnTo>
                    <a:pt x="0" y="50909"/>
                  </a:lnTo>
                  <a:lnTo>
                    <a:pt x="339" y="50819"/>
                  </a:lnTo>
                  <a:close/>
                </a:path>
                <a:path w="499745" h="774700">
                  <a:moveTo>
                    <a:pt x="594" y="662397"/>
                  </a:moveTo>
                  <a:lnTo>
                    <a:pt x="6667" y="662487"/>
                  </a:lnTo>
                  <a:lnTo>
                    <a:pt x="594" y="66239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8" name="object 7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18151" y="4173123"/>
              <a:ext cx="27506" cy="11959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918151" y="4173123"/>
              <a:ext cx="27940" cy="120014"/>
            </a:xfrm>
            <a:custGeom>
              <a:avLst/>
              <a:gdLst/>
              <a:ahLst/>
              <a:cxnLst/>
              <a:rect l="l" t="t" r="r" b="b"/>
              <a:pathLst>
                <a:path w="27939" h="120014">
                  <a:moveTo>
                    <a:pt x="0" y="6437"/>
                  </a:moveTo>
                  <a:lnTo>
                    <a:pt x="27506" y="0"/>
                  </a:lnTo>
                  <a:lnTo>
                    <a:pt x="27039" y="119009"/>
                  </a:lnTo>
                  <a:lnTo>
                    <a:pt x="24947" y="119599"/>
                  </a:lnTo>
                  <a:lnTo>
                    <a:pt x="24853" y="56800"/>
                  </a:lnTo>
                  <a:lnTo>
                    <a:pt x="0" y="62683"/>
                  </a:lnTo>
                  <a:lnTo>
                    <a:pt x="0" y="643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0" name="object 8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66570" y="4171985"/>
              <a:ext cx="51581" cy="1579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866570" y="4171985"/>
              <a:ext cx="52069" cy="15875"/>
            </a:xfrm>
            <a:custGeom>
              <a:avLst/>
              <a:gdLst/>
              <a:ahLst/>
              <a:cxnLst/>
              <a:rect l="l" t="t" r="r" b="b"/>
              <a:pathLst>
                <a:path w="52070" h="15875">
                  <a:moveTo>
                    <a:pt x="0" y="11955"/>
                  </a:moveTo>
                  <a:lnTo>
                    <a:pt x="51504" y="0"/>
                  </a:lnTo>
                  <a:lnTo>
                    <a:pt x="51581" y="10303"/>
                  </a:lnTo>
                  <a:lnTo>
                    <a:pt x="27755" y="15793"/>
                  </a:lnTo>
                  <a:lnTo>
                    <a:pt x="0" y="1195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2" name="object 8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94325" y="4182361"/>
              <a:ext cx="23825" cy="1580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894325" y="4182361"/>
              <a:ext cx="24130" cy="15875"/>
            </a:xfrm>
            <a:custGeom>
              <a:avLst/>
              <a:gdLst/>
              <a:ahLst/>
              <a:cxnLst/>
              <a:rect l="l" t="t" r="r" b="b"/>
              <a:pathLst>
                <a:path w="24129" h="15875">
                  <a:moveTo>
                    <a:pt x="0" y="5417"/>
                  </a:moveTo>
                  <a:lnTo>
                    <a:pt x="23749" y="0"/>
                  </a:lnTo>
                  <a:lnTo>
                    <a:pt x="23825" y="10317"/>
                  </a:lnTo>
                  <a:lnTo>
                    <a:pt x="0" y="15800"/>
                  </a:lnTo>
                  <a:lnTo>
                    <a:pt x="0" y="541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4" name="object 8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19421" y="4230349"/>
              <a:ext cx="23850" cy="22701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919421" y="4230349"/>
              <a:ext cx="24130" cy="22860"/>
            </a:xfrm>
            <a:custGeom>
              <a:avLst/>
              <a:gdLst/>
              <a:ahLst/>
              <a:cxnLst/>
              <a:rect l="l" t="t" r="r" b="b"/>
              <a:pathLst>
                <a:path w="24129" h="22860">
                  <a:moveTo>
                    <a:pt x="0" y="5400"/>
                  </a:moveTo>
                  <a:lnTo>
                    <a:pt x="23768" y="0"/>
                  </a:lnTo>
                  <a:lnTo>
                    <a:pt x="23850" y="17218"/>
                  </a:lnTo>
                  <a:lnTo>
                    <a:pt x="0" y="22701"/>
                  </a:lnTo>
                  <a:lnTo>
                    <a:pt x="0" y="540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17197" y="4229906"/>
              <a:ext cx="25660" cy="807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917197" y="4229906"/>
              <a:ext cx="26034" cy="8255"/>
            </a:xfrm>
            <a:custGeom>
              <a:avLst/>
              <a:gdLst/>
              <a:ahLst/>
              <a:cxnLst/>
              <a:rect l="l" t="t" r="r" b="b"/>
              <a:pathLst>
                <a:path w="26035" h="8254">
                  <a:moveTo>
                    <a:pt x="0" y="5939"/>
                  </a:moveTo>
                  <a:lnTo>
                    <a:pt x="25591" y="0"/>
                  </a:lnTo>
                  <a:lnTo>
                    <a:pt x="25660" y="4712"/>
                  </a:lnTo>
                  <a:lnTo>
                    <a:pt x="12052" y="7462"/>
                  </a:lnTo>
                  <a:lnTo>
                    <a:pt x="8989" y="8074"/>
                  </a:lnTo>
                  <a:lnTo>
                    <a:pt x="0" y="593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945190" y="4290721"/>
              <a:ext cx="4870" cy="19163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945190" y="4290721"/>
              <a:ext cx="5080" cy="19685"/>
            </a:xfrm>
            <a:custGeom>
              <a:avLst/>
              <a:gdLst/>
              <a:ahLst/>
              <a:cxnLst/>
              <a:rect l="l" t="t" r="r" b="b"/>
              <a:pathLst>
                <a:path w="5079" h="19685">
                  <a:moveTo>
                    <a:pt x="0" y="1410"/>
                  </a:moveTo>
                  <a:lnTo>
                    <a:pt x="4801" y="0"/>
                  </a:lnTo>
                  <a:lnTo>
                    <a:pt x="4870" y="18359"/>
                  </a:lnTo>
                  <a:lnTo>
                    <a:pt x="0" y="19163"/>
                  </a:lnTo>
                  <a:lnTo>
                    <a:pt x="0" y="141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895827" y="4192678"/>
              <a:ext cx="54234" cy="69278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895827" y="4192678"/>
              <a:ext cx="54610" cy="692785"/>
            </a:xfrm>
            <a:custGeom>
              <a:avLst/>
              <a:gdLst/>
              <a:ahLst/>
              <a:cxnLst/>
              <a:rect l="l" t="t" r="r" b="b"/>
              <a:pathLst>
                <a:path w="54610" h="692785">
                  <a:moveTo>
                    <a:pt x="0" y="5241"/>
                  </a:moveTo>
                  <a:lnTo>
                    <a:pt x="22324" y="0"/>
                  </a:lnTo>
                  <a:lnTo>
                    <a:pt x="22324" y="42943"/>
                  </a:lnTo>
                  <a:lnTo>
                    <a:pt x="23594" y="43693"/>
                  </a:lnTo>
                  <a:lnTo>
                    <a:pt x="23594" y="60371"/>
                  </a:lnTo>
                  <a:lnTo>
                    <a:pt x="47207" y="54946"/>
                  </a:lnTo>
                  <a:lnTo>
                    <a:pt x="47271" y="100044"/>
                  </a:lnTo>
                  <a:lnTo>
                    <a:pt x="49363" y="99453"/>
                  </a:lnTo>
                  <a:lnTo>
                    <a:pt x="49363" y="117205"/>
                  </a:lnTo>
                  <a:lnTo>
                    <a:pt x="54057" y="116423"/>
                  </a:lnTo>
                  <a:lnTo>
                    <a:pt x="54190" y="517352"/>
                  </a:lnTo>
                  <a:lnTo>
                    <a:pt x="54176" y="495745"/>
                  </a:lnTo>
                  <a:lnTo>
                    <a:pt x="23825" y="498074"/>
                  </a:lnTo>
                  <a:lnTo>
                    <a:pt x="23825" y="561510"/>
                  </a:lnTo>
                  <a:lnTo>
                    <a:pt x="23825" y="622447"/>
                  </a:lnTo>
                  <a:lnTo>
                    <a:pt x="54331" y="622580"/>
                  </a:lnTo>
                  <a:lnTo>
                    <a:pt x="54208" y="573030"/>
                  </a:lnTo>
                  <a:lnTo>
                    <a:pt x="54234" y="692787"/>
                  </a:lnTo>
                  <a:lnTo>
                    <a:pt x="0" y="691682"/>
                  </a:lnTo>
                  <a:lnTo>
                    <a:pt x="0" y="524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37183" y="3992979"/>
              <a:ext cx="98464" cy="13165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937183" y="3992979"/>
              <a:ext cx="99060" cy="132080"/>
            </a:xfrm>
            <a:custGeom>
              <a:avLst/>
              <a:gdLst/>
              <a:ahLst/>
              <a:cxnLst/>
              <a:rect l="l" t="t" r="r" b="b"/>
              <a:pathLst>
                <a:path w="99060" h="132079">
                  <a:moveTo>
                    <a:pt x="0" y="28821"/>
                  </a:moveTo>
                  <a:lnTo>
                    <a:pt x="98464" y="0"/>
                  </a:lnTo>
                  <a:lnTo>
                    <a:pt x="98464" y="102566"/>
                  </a:lnTo>
                  <a:lnTo>
                    <a:pt x="0" y="131658"/>
                  </a:lnTo>
                  <a:lnTo>
                    <a:pt x="0" y="2882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091508" y="4117650"/>
              <a:ext cx="479783" cy="76857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896143" y="4117650"/>
              <a:ext cx="675640" cy="768985"/>
            </a:xfrm>
            <a:custGeom>
              <a:avLst/>
              <a:gdLst/>
              <a:ahLst/>
              <a:cxnLst/>
              <a:rect l="l" t="t" r="r" b="b"/>
              <a:pathLst>
                <a:path w="675639" h="768985">
                  <a:moveTo>
                    <a:pt x="195365" y="33426"/>
                  </a:moveTo>
                  <a:lnTo>
                    <a:pt x="195679" y="559602"/>
                  </a:lnTo>
                  <a:lnTo>
                    <a:pt x="222222" y="558688"/>
                  </a:lnTo>
                  <a:lnTo>
                    <a:pt x="313016" y="555843"/>
                  </a:lnTo>
                  <a:lnTo>
                    <a:pt x="313016" y="628063"/>
                  </a:lnTo>
                  <a:lnTo>
                    <a:pt x="313016" y="697025"/>
                  </a:lnTo>
                  <a:lnTo>
                    <a:pt x="283126" y="697355"/>
                  </a:lnTo>
                  <a:lnTo>
                    <a:pt x="283832" y="647999"/>
                  </a:lnTo>
                  <a:lnTo>
                    <a:pt x="195386" y="646772"/>
                  </a:lnTo>
                  <a:lnTo>
                    <a:pt x="202215" y="646869"/>
                  </a:lnTo>
                  <a:lnTo>
                    <a:pt x="202215" y="667525"/>
                  </a:lnTo>
                  <a:lnTo>
                    <a:pt x="197604" y="667525"/>
                  </a:lnTo>
                  <a:lnTo>
                    <a:pt x="197604" y="768337"/>
                  </a:lnTo>
                  <a:lnTo>
                    <a:pt x="254040" y="768574"/>
                  </a:lnTo>
                  <a:lnTo>
                    <a:pt x="309848" y="768574"/>
                  </a:lnTo>
                  <a:lnTo>
                    <a:pt x="364937" y="768301"/>
                  </a:lnTo>
                  <a:lnTo>
                    <a:pt x="419213" y="767717"/>
                  </a:lnTo>
                  <a:lnTo>
                    <a:pt x="472584" y="766788"/>
                  </a:lnTo>
                  <a:lnTo>
                    <a:pt x="524955" y="765477"/>
                  </a:lnTo>
                  <a:lnTo>
                    <a:pt x="576235" y="763749"/>
                  </a:lnTo>
                  <a:lnTo>
                    <a:pt x="626330" y="761566"/>
                  </a:lnTo>
                  <a:lnTo>
                    <a:pt x="675148" y="758894"/>
                  </a:lnTo>
                  <a:lnTo>
                    <a:pt x="675148" y="25530"/>
                  </a:lnTo>
                  <a:lnTo>
                    <a:pt x="637164" y="17635"/>
                  </a:lnTo>
                  <a:lnTo>
                    <a:pt x="597490" y="10813"/>
                  </a:lnTo>
                  <a:lnTo>
                    <a:pt x="555927" y="5386"/>
                  </a:lnTo>
                  <a:lnTo>
                    <a:pt x="512276" y="1674"/>
                  </a:lnTo>
                  <a:lnTo>
                    <a:pt x="466337" y="0"/>
                  </a:lnTo>
                  <a:lnTo>
                    <a:pt x="417912" y="683"/>
                  </a:lnTo>
                  <a:lnTo>
                    <a:pt x="366802" y="4046"/>
                  </a:lnTo>
                  <a:lnTo>
                    <a:pt x="312806" y="10410"/>
                  </a:lnTo>
                  <a:lnTo>
                    <a:pt x="255727" y="20096"/>
                  </a:lnTo>
                  <a:lnTo>
                    <a:pt x="195365" y="33426"/>
                  </a:lnTo>
                  <a:close/>
                </a:path>
                <a:path w="675639" h="768985">
                  <a:moveTo>
                    <a:pt x="222222" y="27176"/>
                  </a:moveTo>
                  <a:lnTo>
                    <a:pt x="222222" y="589006"/>
                  </a:lnTo>
                </a:path>
                <a:path w="675639" h="768985">
                  <a:moveTo>
                    <a:pt x="252605" y="20740"/>
                  </a:moveTo>
                  <a:lnTo>
                    <a:pt x="252605" y="590580"/>
                  </a:lnTo>
                </a:path>
                <a:path w="675639" h="768985">
                  <a:moveTo>
                    <a:pt x="283126" y="14928"/>
                  </a:moveTo>
                  <a:lnTo>
                    <a:pt x="283126" y="592156"/>
                  </a:lnTo>
                </a:path>
                <a:path w="675639" h="768985">
                  <a:moveTo>
                    <a:pt x="283126" y="647999"/>
                  </a:moveTo>
                  <a:lnTo>
                    <a:pt x="283126" y="768621"/>
                  </a:lnTo>
                </a:path>
                <a:path w="675639" h="768985">
                  <a:moveTo>
                    <a:pt x="313016" y="10148"/>
                  </a:moveTo>
                  <a:lnTo>
                    <a:pt x="313016" y="768131"/>
                  </a:lnTo>
                </a:path>
                <a:path w="675639" h="768985">
                  <a:moveTo>
                    <a:pt x="347285" y="6224"/>
                  </a:moveTo>
                  <a:lnTo>
                    <a:pt x="347285" y="768246"/>
                  </a:lnTo>
                </a:path>
                <a:path w="675639" h="768985">
                  <a:moveTo>
                    <a:pt x="383515" y="2844"/>
                  </a:moveTo>
                  <a:lnTo>
                    <a:pt x="383515" y="768131"/>
                  </a:lnTo>
                </a:path>
                <a:path w="675639" h="768985">
                  <a:moveTo>
                    <a:pt x="422287" y="1238"/>
                  </a:moveTo>
                  <a:lnTo>
                    <a:pt x="422287" y="766533"/>
                  </a:lnTo>
                </a:path>
                <a:path w="675639" h="768985">
                  <a:moveTo>
                    <a:pt x="463296" y="766"/>
                  </a:moveTo>
                  <a:lnTo>
                    <a:pt x="463296" y="766062"/>
                  </a:lnTo>
                </a:path>
                <a:path w="675639" h="768985">
                  <a:moveTo>
                    <a:pt x="502358" y="1889"/>
                  </a:moveTo>
                  <a:lnTo>
                    <a:pt x="502358" y="766080"/>
                  </a:lnTo>
                </a:path>
                <a:path w="675639" h="768985">
                  <a:moveTo>
                    <a:pt x="542236" y="4705"/>
                  </a:moveTo>
                  <a:lnTo>
                    <a:pt x="542236" y="764950"/>
                  </a:lnTo>
                </a:path>
                <a:path w="675639" h="768985">
                  <a:moveTo>
                    <a:pt x="579733" y="8651"/>
                  </a:moveTo>
                  <a:lnTo>
                    <a:pt x="579733" y="763610"/>
                  </a:lnTo>
                </a:path>
                <a:path w="675639" h="768985">
                  <a:moveTo>
                    <a:pt x="615549" y="13853"/>
                  </a:moveTo>
                  <a:lnTo>
                    <a:pt x="615549" y="762058"/>
                  </a:lnTo>
                </a:path>
                <a:path w="675639" h="768985">
                  <a:moveTo>
                    <a:pt x="647367" y="19882"/>
                  </a:moveTo>
                  <a:lnTo>
                    <a:pt x="647367" y="760478"/>
                  </a:lnTo>
                </a:path>
                <a:path w="675639" h="768985">
                  <a:moveTo>
                    <a:pt x="194947" y="96551"/>
                  </a:moveTo>
                  <a:lnTo>
                    <a:pt x="247015" y="86210"/>
                  </a:lnTo>
                  <a:lnTo>
                    <a:pt x="298171" y="77979"/>
                  </a:lnTo>
                  <a:lnTo>
                    <a:pt x="348415" y="71857"/>
                  </a:lnTo>
                  <a:lnTo>
                    <a:pt x="397747" y="67846"/>
                  </a:lnTo>
                  <a:lnTo>
                    <a:pt x="446167" y="65943"/>
                  </a:lnTo>
                  <a:lnTo>
                    <a:pt x="493676" y="66149"/>
                  </a:lnTo>
                  <a:lnTo>
                    <a:pt x="540272" y="68465"/>
                  </a:lnTo>
                  <a:lnTo>
                    <a:pt x="585958" y="72889"/>
                  </a:lnTo>
                  <a:lnTo>
                    <a:pt x="630731" y="79422"/>
                  </a:lnTo>
                  <a:lnTo>
                    <a:pt x="674593" y="88062"/>
                  </a:lnTo>
                </a:path>
                <a:path w="675639" h="768985">
                  <a:moveTo>
                    <a:pt x="194947" y="162460"/>
                  </a:moveTo>
                  <a:lnTo>
                    <a:pt x="246527" y="152251"/>
                  </a:lnTo>
                  <a:lnTo>
                    <a:pt x="296438" y="144347"/>
                  </a:lnTo>
                  <a:lnTo>
                    <a:pt x="345003" y="138664"/>
                  </a:lnTo>
                  <a:lnTo>
                    <a:pt x="392547" y="135118"/>
                  </a:lnTo>
                  <a:lnTo>
                    <a:pt x="439397" y="133625"/>
                  </a:lnTo>
                  <a:lnTo>
                    <a:pt x="485876" y="134099"/>
                  </a:lnTo>
                  <a:lnTo>
                    <a:pt x="532310" y="136457"/>
                  </a:lnTo>
                  <a:lnTo>
                    <a:pt x="579025" y="140613"/>
                  </a:lnTo>
                  <a:lnTo>
                    <a:pt x="626344" y="146485"/>
                  </a:lnTo>
                  <a:lnTo>
                    <a:pt x="674593" y="153986"/>
                  </a:lnTo>
                </a:path>
                <a:path w="675639" h="768985">
                  <a:moveTo>
                    <a:pt x="195679" y="228330"/>
                  </a:moveTo>
                  <a:lnTo>
                    <a:pt x="241690" y="221494"/>
                  </a:lnTo>
                  <a:lnTo>
                    <a:pt x="288110" y="215674"/>
                  </a:lnTo>
                  <a:lnTo>
                    <a:pt x="334944" y="210977"/>
                  </a:lnTo>
                  <a:lnTo>
                    <a:pt x="382198" y="207512"/>
                  </a:lnTo>
                  <a:lnTo>
                    <a:pt x="429879" y="205386"/>
                  </a:lnTo>
                  <a:lnTo>
                    <a:pt x="477991" y="204706"/>
                  </a:lnTo>
                  <a:lnTo>
                    <a:pt x="526541" y="205582"/>
                  </a:lnTo>
                  <a:lnTo>
                    <a:pt x="575534" y="208120"/>
                  </a:lnTo>
                  <a:lnTo>
                    <a:pt x="624976" y="212430"/>
                  </a:lnTo>
                  <a:lnTo>
                    <a:pt x="674874" y="218617"/>
                  </a:lnTo>
                </a:path>
                <a:path w="675639" h="768985">
                  <a:moveTo>
                    <a:pt x="195679" y="292164"/>
                  </a:moveTo>
                  <a:lnTo>
                    <a:pt x="243007" y="285614"/>
                  </a:lnTo>
                  <a:lnTo>
                    <a:pt x="290469" y="280272"/>
                  </a:lnTo>
                  <a:lnTo>
                    <a:pt x="338066" y="276198"/>
                  </a:lnTo>
                  <a:lnTo>
                    <a:pt x="385800" y="273454"/>
                  </a:lnTo>
                  <a:lnTo>
                    <a:pt x="433672" y="272098"/>
                  </a:lnTo>
                  <a:lnTo>
                    <a:pt x="481683" y="272191"/>
                  </a:lnTo>
                  <a:lnTo>
                    <a:pt x="529834" y="273794"/>
                  </a:lnTo>
                  <a:lnTo>
                    <a:pt x="578128" y="276967"/>
                  </a:lnTo>
                  <a:lnTo>
                    <a:pt x="626566" y="281770"/>
                  </a:lnTo>
                  <a:lnTo>
                    <a:pt x="675148" y="288263"/>
                  </a:lnTo>
                </a:path>
                <a:path w="675639" h="768985">
                  <a:moveTo>
                    <a:pt x="195679" y="357306"/>
                  </a:moveTo>
                  <a:lnTo>
                    <a:pt x="244935" y="352741"/>
                  </a:lnTo>
                  <a:lnTo>
                    <a:pt x="294885" y="348720"/>
                  </a:lnTo>
                  <a:lnTo>
                    <a:pt x="345663" y="345452"/>
                  </a:lnTo>
                  <a:lnTo>
                    <a:pt x="397400" y="343147"/>
                  </a:lnTo>
                  <a:lnTo>
                    <a:pt x="450231" y="342015"/>
                  </a:lnTo>
                  <a:lnTo>
                    <a:pt x="504288" y="342268"/>
                  </a:lnTo>
                  <a:lnTo>
                    <a:pt x="559705" y="344114"/>
                  </a:lnTo>
                  <a:lnTo>
                    <a:pt x="616614" y="347764"/>
                  </a:lnTo>
                  <a:lnTo>
                    <a:pt x="675148" y="353429"/>
                  </a:lnTo>
                </a:path>
                <a:path w="675639" h="768985">
                  <a:moveTo>
                    <a:pt x="195679" y="423280"/>
                  </a:moveTo>
                  <a:lnTo>
                    <a:pt x="254398" y="419389"/>
                  </a:lnTo>
                  <a:lnTo>
                    <a:pt x="312133" y="416201"/>
                  </a:lnTo>
                  <a:lnTo>
                    <a:pt x="368722" y="413832"/>
                  </a:lnTo>
                  <a:lnTo>
                    <a:pt x="424004" y="412397"/>
                  </a:lnTo>
                  <a:lnTo>
                    <a:pt x="477818" y="412012"/>
                  </a:lnTo>
                  <a:lnTo>
                    <a:pt x="530003" y="412792"/>
                  </a:lnTo>
                  <a:lnTo>
                    <a:pt x="580398" y="414853"/>
                  </a:lnTo>
                  <a:lnTo>
                    <a:pt x="628842" y="418311"/>
                  </a:lnTo>
                  <a:lnTo>
                    <a:pt x="675173" y="423280"/>
                  </a:lnTo>
                </a:path>
                <a:path w="675639" h="768985">
                  <a:moveTo>
                    <a:pt x="195679" y="493081"/>
                  </a:moveTo>
                  <a:lnTo>
                    <a:pt x="249279" y="490415"/>
                  </a:lnTo>
                  <a:lnTo>
                    <a:pt x="302809" y="488127"/>
                  </a:lnTo>
                  <a:lnTo>
                    <a:pt x="356262" y="486303"/>
                  </a:lnTo>
                  <a:lnTo>
                    <a:pt x="409635" y="485031"/>
                  </a:lnTo>
                  <a:lnTo>
                    <a:pt x="462924" y="484398"/>
                  </a:lnTo>
                  <a:lnTo>
                    <a:pt x="516124" y="484491"/>
                  </a:lnTo>
                  <a:lnTo>
                    <a:pt x="569231" y="485397"/>
                  </a:lnTo>
                  <a:lnTo>
                    <a:pt x="622240" y="487205"/>
                  </a:lnTo>
                  <a:lnTo>
                    <a:pt x="675148" y="490000"/>
                  </a:lnTo>
                </a:path>
                <a:path w="675639" h="768985">
                  <a:moveTo>
                    <a:pt x="195679" y="559602"/>
                  </a:moveTo>
                  <a:lnTo>
                    <a:pt x="246697" y="557871"/>
                  </a:lnTo>
                  <a:lnTo>
                    <a:pt x="298205" y="556265"/>
                  </a:lnTo>
                  <a:lnTo>
                    <a:pt x="350233" y="554869"/>
                  </a:lnTo>
                  <a:lnTo>
                    <a:pt x="402815" y="553770"/>
                  </a:lnTo>
                  <a:lnTo>
                    <a:pt x="455982" y="553055"/>
                  </a:lnTo>
                  <a:lnTo>
                    <a:pt x="509767" y="552808"/>
                  </a:lnTo>
                  <a:lnTo>
                    <a:pt x="564201" y="553117"/>
                  </a:lnTo>
                  <a:lnTo>
                    <a:pt x="619317" y="554068"/>
                  </a:lnTo>
                  <a:lnTo>
                    <a:pt x="675148" y="555746"/>
                  </a:lnTo>
                </a:path>
                <a:path w="675639" h="768985">
                  <a:moveTo>
                    <a:pt x="293343" y="628419"/>
                  </a:moveTo>
                  <a:lnTo>
                    <a:pt x="340317" y="627608"/>
                  </a:lnTo>
                  <a:lnTo>
                    <a:pt x="387479" y="626927"/>
                  </a:lnTo>
                  <a:lnTo>
                    <a:pt x="434837" y="626416"/>
                  </a:lnTo>
                  <a:lnTo>
                    <a:pt x="482399" y="626109"/>
                  </a:lnTo>
                  <a:lnTo>
                    <a:pt x="530175" y="626044"/>
                  </a:lnTo>
                  <a:lnTo>
                    <a:pt x="578174" y="626258"/>
                  </a:lnTo>
                  <a:lnTo>
                    <a:pt x="626404" y="626788"/>
                  </a:lnTo>
                  <a:lnTo>
                    <a:pt x="674874" y="627670"/>
                  </a:lnTo>
                </a:path>
                <a:path w="675639" h="768985">
                  <a:moveTo>
                    <a:pt x="282543" y="697355"/>
                  </a:moveTo>
                  <a:lnTo>
                    <a:pt x="334035" y="696803"/>
                  </a:lnTo>
                  <a:lnTo>
                    <a:pt x="384832" y="696331"/>
                  </a:lnTo>
                  <a:lnTo>
                    <a:pt x="434936" y="695966"/>
                  </a:lnTo>
                  <a:lnTo>
                    <a:pt x="484349" y="695732"/>
                  </a:lnTo>
                  <a:lnTo>
                    <a:pt x="533074" y="695655"/>
                  </a:lnTo>
                  <a:lnTo>
                    <a:pt x="581114" y="695760"/>
                  </a:lnTo>
                  <a:lnTo>
                    <a:pt x="628471" y="696072"/>
                  </a:lnTo>
                  <a:lnTo>
                    <a:pt x="675148" y="696617"/>
                  </a:lnTo>
                </a:path>
                <a:path w="675639" h="768985">
                  <a:moveTo>
                    <a:pt x="0" y="199986"/>
                  </a:moveTo>
                  <a:lnTo>
                    <a:pt x="49014" y="190490"/>
                  </a:lnTo>
                </a:path>
                <a:path w="675639" h="768985">
                  <a:moveTo>
                    <a:pt x="0" y="138506"/>
                  </a:moveTo>
                  <a:lnTo>
                    <a:pt x="23277" y="133347"/>
                  </a:lnTo>
                </a:path>
                <a:path w="675639" h="768985">
                  <a:moveTo>
                    <a:pt x="0" y="261003"/>
                  </a:moveTo>
                  <a:lnTo>
                    <a:pt x="54223" y="251967"/>
                  </a:lnTo>
                </a:path>
                <a:path w="675639" h="768985">
                  <a:moveTo>
                    <a:pt x="0" y="322192"/>
                  </a:moveTo>
                  <a:lnTo>
                    <a:pt x="53536" y="313999"/>
                  </a:lnTo>
                </a:path>
                <a:path w="675639" h="768985">
                  <a:moveTo>
                    <a:pt x="0" y="383245"/>
                  </a:moveTo>
                  <a:lnTo>
                    <a:pt x="53917" y="376157"/>
                  </a:lnTo>
                </a:path>
                <a:path w="675639" h="768985">
                  <a:moveTo>
                    <a:pt x="0" y="456775"/>
                  </a:moveTo>
                  <a:lnTo>
                    <a:pt x="53943" y="447545"/>
                  </a:lnTo>
                </a:path>
                <a:path w="675639" h="768985">
                  <a:moveTo>
                    <a:pt x="0" y="517795"/>
                  </a:moveTo>
                  <a:lnTo>
                    <a:pt x="54342" y="511092"/>
                  </a:lnTo>
                </a:path>
                <a:path w="675639" h="768985">
                  <a:moveTo>
                    <a:pt x="0" y="574902"/>
                  </a:moveTo>
                  <a:lnTo>
                    <a:pt x="53964" y="570758"/>
                  </a:lnTo>
                </a:path>
                <a:path w="675639" h="768985">
                  <a:moveTo>
                    <a:pt x="0" y="637369"/>
                  </a:moveTo>
                  <a:lnTo>
                    <a:pt x="46001" y="635745"/>
                  </a:lnTo>
                </a:path>
                <a:path w="675639" h="768985">
                  <a:moveTo>
                    <a:pt x="0" y="697384"/>
                  </a:moveTo>
                  <a:lnTo>
                    <a:pt x="54015" y="697608"/>
                  </a:lnTo>
                </a:path>
                <a:path w="675639" h="768985">
                  <a:moveTo>
                    <a:pt x="23508" y="134355"/>
                  </a:moveTo>
                  <a:lnTo>
                    <a:pt x="23508" y="767534"/>
                  </a:lnTo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89873" y="4876649"/>
              <a:ext cx="681342" cy="2769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4889873" y="4876649"/>
              <a:ext cx="681355" cy="27940"/>
            </a:xfrm>
            <a:custGeom>
              <a:avLst/>
              <a:gdLst/>
              <a:ahLst/>
              <a:cxnLst/>
              <a:rect l="l" t="t" r="r" b="b"/>
              <a:pathLst>
                <a:path w="681354" h="27939">
                  <a:moveTo>
                    <a:pt x="0" y="7711"/>
                  </a:moveTo>
                  <a:lnTo>
                    <a:pt x="138577" y="9057"/>
                  </a:lnTo>
                  <a:lnTo>
                    <a:pt x="170985" y="9190"/>
                  </a:lnTo>
                  <a:lnTo>
                    <a:pt x="170985" y="19932"/>
                  </a:lnTo>
                  <a:lnTo>
                    <a:pt x="179484" y="20410"/>
                  </a:lnTo>
                  <a:lnTo>
                    <a:pt x="187786" y="20533"/>
                  </a:lnTo>
                  <a:lnTo>
                    <a:pt x="195909" y="20356"/>
                  </a:lnTo>
                  <a:lnTo>
                    <a:pt x="203874" y="19932"/>
                  </a:lnTo>
                  <a:lnTo>
                    <a:pt x="203874" y="9338"/>
                  </a:lnTo>
                  <a:lnTo>
                    <a:pt x="259546" y="9881"/>
                  </a:lnTo>
                  <a:lnTo>
                    <a:pt x="314648" y="10080"/>
                  </a:lnTo>
                  <a:lnTo>
                    <a:pt x="369145" y="9915"/>
                  </a:lnTo>
                  <a:lnTo>
                    <a:pt x="422999" y="9361"/>
                  </a:lnTo>
                  <a:lnTo>
                    <a:pt x="476174" y="8398"/>
                  </a:lnTo>
                  <a:lnTo>
                    <a:pt x="528633" y="7002"/>
                  </a:lnTo>
                  <a:lnTo>
                    <a:pt x="580338" y="5152"/>
                  </a:lnTo>
                  <a:lnTo>
                    <a:pt x="631253" y="2825"/>
                  </a:lnTo>
                  <a:lnTo>
                    <a:pt x="681342" y="0"/>
                  </a:lnTo>
                  <a:lnTo>
                    <a:pt x="681342" y="20005"/>
                  </a:lnTo>
                  <a:lnTo>
                    <a:pt x="627319" y="21918"/>
                  </a:lnTo>
                  <a:lnTo>
                    <a:pt x="573197" y="23481"/>
                  </a:lnTo>
                  <a:lnTo>
                    <a:pt x="518977" y="24701"/>
                  </a:lnTo>
                  <a:lnTo>
                    <a:pt x="464662" y="25586"/>
                  </a:lnTo>
                  <a:lnTo>
                    <a:pt x="410254" y="26141"/>
                  </a:lnTo>
                  <a:lnTo>
                    <a:pt x="355755" y="26375"/>
                  </a:lnTo>
                  <a:lnTo>
                    <a:pt x="301167" y="26294"/>
                  </a:lnTo>
                  <a:lnTo>
                    <a:pt x="301167" y="22385"/>
                  </a:lnTo>
                  <a:lnTo>
                    <a:pt x="201185" y="20847"/>
                  </a:lnTo>
                  <a:lnTo>
                    <a:pt x="201185" y="20112"/>
                  </a:lnTo>
                  <a:lnTo>
                    <a:pt x="194346" y="20448"/>
                  </a:lnTo>
                  <a:lnTo>
                    <a:pt x="187484" y="20576"/>
                  </a:lnTo>
                  <a:lnTo>
                    <a:pt x="180595" y="20473"/>
                  </a:lnTo>
                  <a:lnTo>
                    <a:pt x="173677" y="20116"/>
                  </a:lnTo>
                  <a:lnTo>
                    <a:pt x="173677" y="20681"/>
                  </a:lnTo>
                  <a:lnTo>
                    <a:pt x="73111" y="22385"/>
                  </a:lnTo>
                  <a:lnTo>
                    <a:pt x="73111" y="26870"/>
                  </a:lnTo>
                  <a:lnTo>
                    <a:pt x="0" y="27691"/>
                  </a:lnTo>
                  <a:lnTo>
                    <a:pt x="0" y="771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584021" y="4093087"/>
              <a:ext cx="707123" cy="23080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584021" y="4093087"/>
              <a:ext cx="707390" cy="231140"/>
            </a:xfrm>
            <a:custGeom>
              <a:avLst/>
              <a:gdLst/>
              <a:ahLst/>
              <a:cxnLst/>
              <a:rect l="l" t="t" r="r" b="b"/>
              <a:pathLst>
                <a:path w="707389" h="231139">
                  <a:moveTo>
                    <a:pt x="707123" y="128419"/>
                  </a:moveTo>
                  <a:lnTo>
                    <a:pt x="656630" y="135740"/>
                  </a:lnTo>
                  <a:lnTo>
                    <a:pt x="606138" y="143060"/>
                  </a:lnTo>
                  <a:lnTo>
                    <a:pt x="555645" y="150381"/>
                  </a:lnTo>
                  <a:lnTo>
                    <a:pt x="505151" y="157701"/>
                  </a:lnTo>
                  <a:lnTo>
                    <a:pt x="454658" y="165020"/>
                  </a:lnTo>
                  <a:lnTo>
                    <a:pt x="404163" y="172338"/>
                  </a:lnTo>
                  <a:lnTo>
                    <a:pt x="353669" y="179654"/>
                  </a:lnTo>
                  <a:lnTo>
                    <a:pt x="303174" y="186969"/>
                  </a:lnTo>
                  <a:lnTo>
                    <a:pt x="252678" y="194282"/>
                  </a:lnTo>
                  <a:lnTo>
                    <a:pt x="202182" y="201592"/>
                  </a:lnTo>
                  <a:lnTo>
                    <a:pt x="151685" y="208900"/>
                  </a:lnTo>
                  <a:lnTo>
                    <a:pt x="101187" y="216205"/>
                  </a:lnTo>
                  <a:lnTo>
                    <a:pt x="50689" y="223506"/>
                  </a:lnTo>
                  <a:lnTo>
                    <a:pt x="190" y="230803"/>
                  </a:lnTo>
                  <a:lnTo>
                    <a:pt x="0" y="118775"/>
                  </a:lnTo>
                  <a:lnTo>
                    <a:pt x="692212" y="0"/>
                  </a:lnTo>
                  <a:lnTo>
                    <a:pt x="697684" y="31557"/>
                  </a:lnTo>
                  <a:lnTo>
                    <a:pt x="702009" y="63494"/>
                  </a:lnTo>
                  <a:lnTo>
                    <a:pt x="705164" y="95789"/>
                  </a:lnTo>
                  <a:lnTo>
                    <a:pt x="707123" y="12841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34100" y="4335861"/>
              <a:ext cx="93859" cy="125877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634100" y="4335861"/>
              <a:ext cx="93980" cy="126364"/>
            </a:xfrm>
            <a:custGeom>
              <a:avLst/>
              <a:gdLst/>
              <a:ahLst/>
              <a:cxnLst/>
              <a:rect l="l" t="t" r="r" b="b"/>
              <a:pathLst>
                <a:path w="93979" h="126364">
                  <a:moveTo>
                    <a:pt x="23868" y="125877"/>
                  </a:moveTo>
                  <a:lnTo>
                    <a:pt x="23914" y="34767"/>
                  </a:lnTo>
                  <a:lnTo>
                    <a:pt x="56134" y="12048"/>
                  </a:lnTo>
                  <a:lnTo>
                    <a:pt x="93859" y="4023"/>
                  </a:lnTo>
                  <a:lnTo>
                    <a:pt x="70525" y="0"/>
                  </a:lnTo>
                  <a:lnTo>
                    <a:pt x="47193" y="2608"/>
                  </a:lnTo>
                  <a:lnTo>
                    <a:pt x="23864" y="12362"/>
                  </a:lnTo>
                  <a:lnTo>
                    <a:pt x="535" y="29775"/>
                  </a:lnTo>
                  <a:lnTo>
                    <a:pt x="0" y="91187"/>
                  </a:lnTo>
                  <a:lnTo>
                    <a:pt x="13439" y="124351"/>
                  </a:lnTo>
                  <a:lnTo>
                    <a:pt x="23868" y="12587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47989" y="4462887"/>
              <a:ext cx="9979" cy="1194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5647989" y="4462887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9979" y="1526"/>
                  </a:moveTo>
                  <a:lnTo>
                    <a:pt x="0" y="0"/>
                  </a:lnTo>
                  <a:lnTo>
                    <a:pt x="0" y="10433"/>
                  </a:lnTo>
                  <a:lnTo>
                    <a:pt x="9979" y="11948"/>
                  </a:lnTo>
                  <a:lnTo>
                    <a:pt x="9979" y="1526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16633" y="4462938"/>
              <a:ext cx="31356" cy="13812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616633" y="4462938"/>
              <a:ext cx="31750" cy="13970"/>
            </a:xfrm>
            <a:custGeom>
              <a:avLst/>
              <a:gdLst/>
              <a:ahLst/>
              <a:cxnLst/>
              <a:rect l="l" t="t" r="r" b="b"/>
              <a:pathLst>
                <a:path w="31750" h="13970">
                  <a:moveTo>
                    <a:pt x="0" y="3412"/>
                  </a:moveTo>
                  <a:lnTo>
                    <a:pt x="31356" y="0"/>
                  </a:lnTo>
                  <a:lnTo>
                    <a:pt x="31356" y="10431"/>
                  </a:lnTo>
                  <a:lnTo>
                    <a:pt x="0" y="13812"/>
                  </a:lnTo>
                  <a:lnTo>
                    <a:pt x="0" y="3412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584162" y="4229373"/>
              <a:ext cx="707795" cy="23401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584162" y="4229373"/>
              <a:ext cx="708025" cy="234315"/>
            </a:xfrm>
            <a:custGeom>
              <a:avLst/>
              <a:gdLst/>
              <a:ahLst/>
              <a:cxnLst/>
              <a:rect l="l" t="t" r="r" b="b"/>
              <a:pathLst>
                <a:path w="708025" h="234314">
                  <a:moveTo>
                    <a:pt x="0" y="100957"/>
                  </a:moveTo>
                  <a:lnTo>
                    <a:pt x="0" y="148311"/>
                  </a:lnTo>
                  <a:lnTo>
                    <a:pt x="17571" y="146667"/>
                  </a:lnTo>
                  <a:lnTo>
                    <a:pt x="17571" y="198413"/>
                  </a:lnTo>
                  <a:lnTo>
                    <a:pt x="30124" y="234010"/>
                  </a:lnTo>
                  <a:lnTo>
                    <a:pt x="63378" y="230839"/>
                  </a:lnTo>
                  <a:lnTo>
                    <a:pt x="50154" y="198114"/>
                  </a:lnTo>
                  <a:lnTo>
                    <a:pt x="50676" y="136695"/>
                  </a:lnTo>
                  <a:lnTo>
                    <a:pt x="80184" y="115968"/>
                  </a:lnTo>
                  <a:lnTo>
                    <a:pt x="109690" y="107277"/>
                  </a:lnTo>
                  <a:lnTo>
                    <a:pt x="139191" y="109587"/>
                  </a:lnTo>
                  <a:lnTo>
                    <a:pt x="168685" y="121866"/>
                  </a:lnTo>
                  <a:lnTo>
                    <a:pt x="170254" y="185313"/>
                  </a:lnTo>
                  <a:lnTo>
                    <a:pt x="185568" y="219189"/>
                  </a:lnTo>
                  <a:lnTo>
                    <a:pt x="217543" y="216124"/>
                  </a:lnTo>
                  <a:lnTo>
                    <a:pt x="205245" y="181241"/>
                  </a:lnTo>
                  <a:lnTo>
                    <a:pt x="205245" y="116758"/>
                  </a:lnTo>
                  <a:lnTo>
                    <a:pt x="236153" y="95671"/>
                  </a:lnTo>
                  <a:lnTo>
                    <a:pt x="267059" y="86978"/>
                  </a:lnTo>
                  <a:lnTo>
                    <a:pt x="297962" y="89623"/>
                  </a:lnTo>
                  <a:lnTo>
                    <a:pt x="328860" y="102552"/>
                  </a:lnTo>
                  <a:lnTo>
                    <a:pt x="330530" y="169984"/>
                  </a:lnTo>
                  <a:lnTo>
                    <a:pt x="345941" y="203878"/>
                  </a:lnTo>
                  <a:lnTo>
                    <a:pt x="379907" y="200400"/>
                  </a:lnTo>
                  <a:lnTo>
                    <a:pt x="367696" y="165614"/>
                  </a:lnTo>
                  <a:lnTo>
                    <a:pt x="367696" y="96579"/>
                  </a:lnTo>
                  <a:lnTo>
                    <a:pt x="367649" y="95457"/>
                  </a:lnTo>
                  <a:lnTo>
                    <a:pt x="399968" y="73520"/>
                  </a:lnTo>
                  <a:lnTo>
                    <a:pt x="432282" y="64502"/>
                  </a:lnTo>
                  <a:lnTo>
                    <a:pt x="464590" y="67305"/>
                  </a:lnTo>
                  <a:lnTo>
                    <a:pt x="496890" y="80834"/>
                  </a:lnTo>
                  <a:lnTo>
                    <a:pt x="498650" y="151451"/>
                  </a:lnTo>
                  <a:lnTo>
                    <a:pt x="515051" y="187778"/>
                  </a:lnTo>
                  <a:lnTo>
                    <a:pt x="550731" y="183843"/>
                  </a:lnTo>
                  <a:lnTo>
                    <a:pt x="537573" y="146904"/>
                  </a:lnTo>
                  <a:lnTo>
                    <a:pt x="537573" y="74569"/>
                  </a:lnTo>
                  <a:lnTo>
                    <a:pt x="537561" y="73990"/>
                  </a:lnTo>
                  <a:lnTo>
                    <a:pt x="571200" y="51607"/>
                  </a:lnTo>
                  <a:lnTo>
                    <a:pt x="604840" y="42513"/>
                  </a:lnTo>
                  <a:lnTo>
                    <a:pt x="638479" y="45598"/>
                  </a:lnTo>
                  <a:lnTo>
                    <a:pt x="672115" y="59748"/>
                  </a:lnTo>
                  <a:lnTo>
                    <a:pt x="673969" y="133981"/>
                  </a:lnTo>
                  <a:lnTo>
                    <a:pt x="690864" y="171157"/>
                  </a:lnTo>
                  <a:lnTo>
                    <a:pt x="704822" y="100386"/>
                  </a:lnTo>
                  <a:lnTo>
                    <a:pt x="707795" y="28497"/>
                  </a:lnTo>
                  <a:lnTo>
                    <a:pt x="707757" y="21350"/>
                  </a:lnTo>
                  <a:lnTo>
                    <a:pt x="707651" y="14220"/>
                  </a:lnTo>
                  <a:lnTo>
                    <a:pt x="707488" y="7103"/>
                  </a:lnTo>
                  <a:lnTo>
                    <a:pt x="707280" y="0"/>
                  </a:lnTo>
                  <a:lnTo>
                    <a:pt x="656751" y="7172"/>
                  </a:lnTo>
                  <a:lnTo>
                    <a:pt x="606224" y="14352"/>
                  </a:lnTo>
                  <a:lnTo>
                    <a:pt x="555697" y="21538"/>
                  </a:lnTo>
                  <a:lnTo>
                    <a:pt x="505172" y="28730"/>
                  </a:lnTo>
                  <a:lnTo>
                    <a:pt x="454647" y="35928"/>
                  </a:lnTo>
                  <a:lnTo>
                    <a:pt x="404125" y="43132"/>
                  </a:lnTo>
                  <a:lnTo>
                    <a:pt x="353603" y="50342"/>
                  </a:lnTo>
                  <a:lnTo>
                    <a:pt x="303083" y="57557"/>
                  </a:lnTo>
                  <a:lnTo>
                    <a:pt x="252565" y="64778"/>
                  </a:lnTo>
                  <a:lnTo>
                    <a:pt x="202048" y="72004"/>
                  </a:lnTo>
                  <a:lnTo>
                    <a:pt x="151533" y="79235"/>
                  </a:lnTo>
                  <a:lnTo>
                    <a:pt x="101020" y="86471"/>
                  </a:lnTo>
                  <a:lnTo>
                    <a:pt x="50509" y="93712"/>
                  </a:lnTo>
                  <a:lnTo>
                    <a:pt x="0" y="10095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8" name="object 10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89407" y="4316198"/>
              <a:ext cx="97840" cy="13186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789407" y="4316198"/>
              <a:ext cx="98425" cy="132080"/>
            </a:xfrm>
            <a:custGeom>
              <a:avLst/>
              <a:gdLst/>
              <a:ahLst/>
              <a:cxnLst/>
              <a:rect l="l" t="t" r="r" b="b"/>
              <a:pathLst>
                <a:path w="98425" h="132079">
                  <a:moveTo>
                    <a:pt x="24667" y="131860"/>
                  </a:moveTo>
                  <a:lnTo>
                    <a:pt x="24678" y="36619"/>
                  </a:lnTo>
                  <a:lnTo>
                    <a:pt x="58382" y="12835"/>
                  </a:lnTo>
                  <a:lnTo>
                    <a:pt x="97840" y="4445"/>
                  </a:lnTo>
                  <a:lnTo>
                    <a:pt x="73401" y="0"/>
                  </a:lnTo>
                  <a:lnTo>
                    <a:pt x="48913" y="2229"/>
                  </a:lnTo>
                  <a:lnTo>
                    <a:pt x="24429" y="11938"/>
                  </a:lnTo>
                  <a:lnTo>
                    <a:pt x="0" y="29934"/>
                  </a:lnTo>
                  <a:lnTo>
                    <a:pt x="0" y="94417"/>
                  </a:lnTo>
                  <a:lnTo>
                    <a:pt x="12297" y="129300"/>
                  </a:lnTo>
                  <a:lnTo>
                    <a:pt x="24667" y="13186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951858" y="4293882"/>
              <a:ext cx="103096" cy="138924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5951858" y="4293882"/>
              <a:ext cx="103505" cy="139065"/>
            </a:xfrm>
            <a:custGeom>
              <a:avLst/>
              <a:gdLst/>
              <a:ahLst/>
              <a:cxnLst/>
              <a:rect l="l" t="t" r="r" b="b"/>
              <a:pathLst>
                <a:path w="103504" h="139064">
                  <a:moveTo>
                    <a:pt x="25988" y="138924"/>
                  </a:moveTo>
                  <a:lnTo>
                    <a:pt x="26027" y="38552"/>
                  </a:lnTo>
                  <a:lnTo>
                    <a:pt x="61538" y="13522"/>
                  </a:lnTo>
                  <a:lnTo>
                    <a:pt x="103096" y="4697"/>
                  </a:lnTo>
                  <a:lnTo>
                    <a:pt x="77346" y="0"/>
                  </a:lnTo>
                  <a:lnTo>
                    <a:pt x="51552" y="2345"/>
                  </a:lnTo>
                  <a:lnTo>
                    <a:pt x="25755" y="12577"/>
                  </a:lnTo>
                  <a:lnTo>
                    <a:pt x="0" y="31539"/>
                  </a:lnTo>
                  <a:lnTo>
                    <a:pt x="0" y="99452"/>
                  </a:lnTo>
                  <a:lnTo>
                    <a:pt x="12992" y="136205"/>
                  </a:lnTo>
                  <a:lnTo>
                    <a:pt x="25988" y="138924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121429" y="4271667"/>
              <a:ext cx="107110" cy="144354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6121429" y="4271667"/>
              <a:ext cx="107314" cy="144780"/>
            </a:xfrm>
            <a:custGeom>
              <a:avLst/>
              <a:gdLst/>
              <a:ahLst/>
              <a:cxnLst/>
              <a:rect l="l" t="t" r="r" b="b"/>
              <a:pathLst>
                <a:path w="107314" h="144779">
                  <a:moveTo>
                    <a:pt x="26996" y="144354"/>
                  </a:moveTo>
                  <a:lnTo>
                    <a:pt x="27039" y="40069"/>
                  </a:lnTo>
                  <a:lnTo>
                    <a:pt x="63916" y="14046"/>
                  </a:lnTo>
                  <a:lnTo>
                    <a:pt x="107110" y="4862"/>
                  </a:lnTo>
                  <a:lnTo>
                    <a:pt x="80350" y="0"/>
                  </a:lnTo>
                  <a:lnTo>
                    <a:pt x="53548" y="2440"/>
                  </a:lnTo>
                  <a:lnTo>
                    <a:pt x="26750" y="13068"/>
                  </a:lnTo>
                  <a:lnTo>
                    <a:pt x="0" y="32769"/>
                  </a:lnTo>
                  <a:lnTo>
                    <a:pt x="0" y="103318"/>
                  </a:lnTo>
                  <a:lnTo>
                    <a:pt x="13464" y="141550"/>
                  </a:lnTo>
                  <a:lnTo>
                    <a:pt x="26996" y="144354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4" name="object 11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47989" y="4475008"/>
              <a:ext cx="9979" cy="1190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647989" y="4475008"/>
              <a:ext cx="10160" cy="12065"/>
            </a:xfrm>
            <a:custGeom>
              <a:avLst/>
              <a:gdLst/>
              <a:ahLst/>
              <a:cxnLst/>
              <a:rect l="l" t="t" r="r" b="b"/>
              <a:pathLst>
                <a:path w="10160" h="12064">
                  <a:moveTo>
                    <a:pt x="9979" y="1501"/>
                  </a:moveTo>
                  <a:lnTo>
                    <a:pt x="0" y="0"/>
                  </a:lnTo>
                  <a:lnTo>
                    <a:pt x="0" y="10386"/>
                  </a:lnTo>
                  <a:lnTo>
                    <a:pt x="9979" y="11904"/>
                  </a:lnTo>
                  <a:lnTo>
                    <a:pt x="9979" y="150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616633" y="4475051"/>
              <a:ext cx="31356" cy="13773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5616633" y="4475051"/>
              <a:ext cx="31750" cy="13970"/>
            </a:xfrm>
            <a:custGeom>
              <a:avLst/>
              <a:gdLst/>
              <a:ahLst/>
              <a:cxnLst/>
              <a:rect l="l" t="t" r="r" b="b"/>
              <a:pathLst>
                <a:path w="31750" h="13970">
                  <a:moveTo>
                    <a:pt x="0" y="3373"/>
                  </a:moveTo>
                  <a:lnTo>
                    <a:pt x="31356" y="0"/>
                  </a:lnTo>
                  <a:lnTo>
                    <a:pt x="31356" y="10400"/>
                  </a:lnTo>
                  <a:lnTo>
                    <a:pt x="0" y="13773"/>
                  </a:lnTo>
                  <a:lnTo>
                    <a:pt x="0" y="337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8" name="object 11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803840" y="4448274"/>
              <a:ext cx="10267" cy="12275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803840" y="4448274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10267" y="1551"/>
                  </a:moveTo>
                  <a:lnTo>
                    <a:pt x="0" y="0"/>
                  </a:lnTo>
                  <a:lnTo>
                    <a:pt x="0" y="10699"/>
                  </a:lnTo>
                  <a:lnTo>
                    <a:pt x="10267" y="12275"/>
                  </a:lnTo>
                  <a:lnTo>
                    <a:pt x="10267" y="155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771592" y="4448321"/>
              <a:ext cx="32247" cy="1367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771592" y="4448321"/>
              <a:ext cx="32384" cy="13970"/>
            </a:xfrm>
            <a:custGeom>
              <a:avLst/>
              <a:gdLst/>
              <a:ahLst/>
              <a:cxnLst/>
              <a:rect l="l" t="t" r="r" b="b"/>
              <a:pathLst>
                <a:path w="32385" h="13970">
                  <a:moveTo>
                    <a:pt x="0" y="2966"/>
                  </a:moveTo>
                  <a:lnTo>
                    <a:pt x="32247" y="0"/>
                  </a:lnTo>
                  <a:lnTo>
                    <a:pt x="32247" y="10702"/>
                  </a:lnTo>
                  <a:lnTo>
                    <a:pt x="0" y="13676"/>
                  </a:lnTo>
                  <a:lnTo>
                    <a:pt x="0" y="2966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2" name="object 12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03840" y="4460713"/>
              <a:ext cx="10267" cy="1226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5803840" y="4460713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10267" y="1544"/>
                  </a:moveTo>
                  <a:lnTo>
                    <a:pt x="0" y="0"/>
                  </a:lnTo>
                  <a:lnTo>
                    <a:pt x="0" y="10698"/>
                  </a:lnTo>
                  <a:lnTo>
                    <a:pt x="10267" y="12268"/>
                  </a:lnTo>
                  <a:lnTo>
                    <a:pt x="10267" y="1544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4" name="object 12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71592" y="4460745"/>
              <a:ext cx="32247" cy="14198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5771592" y="4460745"/>
              <a:ext cx="32384" cy="14604"/>
            </a:xfrm>
            <a:custGeom>
              <a:avLst/>
              <a:gdLst/>
              <a:ahLst/>
              <a:cxnLst/>
              <a:rect l="l" t="t" r="r" b="b"/>
              <a:pathLst>
                <a:path w="32385" h="14604">
                  <a:moveTo>
                    <a:pt x="0" y="2890"/>
                  </a:moveTo>
                  <a:lnTo>
                    <a:pt x="32247" y="0"/>
                  </a:lnTo>
                  <a:lnTo>
                    <a:pt x="32247" y="10725"/>
                  </a:lnTo>
                  <a:lnTo>
                    <a:pt x="0" y="14198"/>
                  </a:lnTo>
                  <a:lnTo>
                    <a:pt x="0" y="289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6" name="object 12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967230" y="4434050"/>
              <a:ext cx="10474" cy="12603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5967230" y="4434050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10474" y="1602"/>
                  </a:moveTo>
                  <a:lnTo>
                    <a:pt x="0" y="0"/>
                  </a:lnTo>
                  <a:lnTo>
                    <a:pt x="0" y="11015"/>
                  </a:lnTo>
                  <a:lnTo>
                    <a:pt x="10474" y="12603"/>
                  </a:lnTo>
                  <a:lnTo>
                    <a:pt x="10474" y="1602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34348" y="4434094"/>
              <a:ext cx="32882" cy="1405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5934348" y="4434094"/>
              <a:ext cx="33020" cy="14604"/>
            </a:xfrm>
            <a:custGeom>
              <a:avLst/>
              <a:gdLst/>
              <a:ahLst/>
              <a:cxnLst/>
              <a:rect l="l" t="t" r="r" b="b"/>
              <a:pathLst>
                <a:path w="33020" h="14604">
                  <a:moveTo>
                    <a:pt x="0" y="3049"/>
                  </a:moveTo>
                  <a:lnTo>
                    <a:pt x="32882" y="0"/>
                  </a:lnTo>
                  <a:lnTo>
                    <a:pt x="32882" y="11023"/>
                  </a:lnTo>
                  <a:lnTo>
                    <a:pt x="0" y="14055"/>
                  </a:lnTo>
                  <a:lnTo>
                    <a:pt x="0" y="304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0" name="object 1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967230" y="4446852"/>
              <a:ext cx="10474" cy="12603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5967230" y="4446852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10474" y="1581"/>
                  </a:moveTo>
                  <a:lnTo>
                    <a:pt x="0" y="0"/>
                  </a:lnTo>
                  <a:lnTo>
                    <a:pt x="0" y="10990"/>
                  </a:lnTo>
                  <a:lnTo>
                    <a:pt x="10474" y="12603"/>
                  </a:lnTo>
                  <a:lnTo>
                    <a:pt x="10474" y="158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34348" y="4446885"/>
              <a:ext cx="32882" cy="14597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5934348" y="4446885"/>
              <a:ext cx="33020" cy="14604"/>
            </a:xfrm>
            <a:custGeom>
              <a:avLst/>
              <a:gdLst/>
              <a:ahLst/>
              <a:cxnLst/>
              <a:rect l="l" t="t" r="r" b="b"/>
              <a:pathLst>
                <a:path w="33020" h="14604">
                  <a:moveTo>
                    <a:pt x="0" y="2947"/>
                  </a:moveTo>
                  <a:lnTo>
                    <a:pt x="32882" y="0"/>
                  </a:lnTo>
                  <a:lnTo>
                    <a:pt x="32882" y="11019"/>
                  </a:lnTo>
                  <a:lnTo>
                    <a:pt x="0" y="14597"/>
                  </a:lnTo>
                  <a:lnTo>
                    <a:pt x="0" y="294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4" name="object 13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37841" y="4418023"/>
              <a:ext cx="10695" cy="12197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6137841" y="4418023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10695" y="1537"/>
                  </a:moveTo>
                  <a:lnTo>
                    <a:pt x="0" y="0"/>
                  </a:lnTo>
                  <a:lnTo>
                    <a:pt x="0" y="10638"/>
                  </a:lnTo>
                  <a:lnTo>
                    <a:pt x="10695" y="12197"/>
                  </a:lnTo>
                  <a:lnTo>
                    <a:pt x="10695" y="153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6" name="object 13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104296" y="4418074"/>
              <a:ext cx="33544" cy="13582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104296" y="4418074"/>
              <a:ext cx="33655" cy="13970"/>
            </a:xfrm>
            <a:custGeom>
              <a:avLst/>
              <a:gdLst/>
              <a:ahLst/>
              <a:cxnLst/>
              <a:rect l="l" t="t" r="r" b="b"/>
              <a:pathLst>
                <a:path w="33654" h="13970">
                  <a:moveTo>
                    <a:pt x="0" y="2959"/>
                  </a:moveTo>
                  <a:lnTo>
                    <a:pt x="33544" y="0"/>
                  </a:lnTo>
                  <a:lnTo>
                    <a:pt x="33544" y="10645"/>
                  </a:lnTo>
                  <a:lnTo>
                    <a:pt x="0" y="13582"/>
                  </a:lnTo>
                  <a:lnTo>
                    <a:pt x="0" y="295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8" name="object 13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37841" y="4430404"/>
              <a:ext cx="10695" cy="1221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137841" y="4430404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10695" y="1551"/>
                  </a:moveTo>
                  <a:lnTo>
                    <a:pt x="0" y="0"/>
                  </a:lnTo>
                  <a:lnTo>
                    <a:pt x="0" y="10633"/>
                  </a:lnTo>
                  <a:lnTo>
                    <a:pt x="10695" y="12211"/>
                  </a:lnTo>
                  <a:lnTo>
                    <a:pt x="10695" y="155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0" name="object 14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104296" y="4430436"/>
              <a:ext cx="33544" cy="14123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6104296" y="4430436"/>
              <a:ext cx="33655" cy="14604"/>
            </a:xfrm>
            <a:custGeom>
              <a:avLst/>
              <a:gdLst/>
              <a:ahLst/>
              <a:cxnLst/>
              <a:rect l="l" t="t" r="r" b="b"/>
              <a:pathLst>
                <a:path w="33654" h="14604">
                  <a:moveTo>
                    <a:pt x="0" y="2866"/>
                  </a:moveTo>
                  <a:lnTo>
                    <a:pt x="33544" y="0"/>
                  </a:lnTo>
                  <a:lnTo>
                    <a:pt x="33544" y="10660"/>
                  </a:lnTo>
                  <a:lnTo>
                    <a:pt x="0" y="14123"/>
                  </a:lnTo>
                  <a:lnTo>
                    <a:pt x="0" y="2866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2" name="object 14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622757" y="4485451"/>
              <a:ext cx="31438" cy="436810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5622757" y="4485451"/>
              <a:ext cx="31750" cy="436880"/>
            </a:xfrm>
            <a:custGeom>
              <a:avLst/>
              <a:gdLst/>
              <a:ahLst/>
              <a:cxnLst/>
              <a:rect l="l" t="t" r="r" b="b"/>
              <a:pathLst>
                <a:path w="31750" h="436879">
                  <a:moveTo>
                    <a:pt x="0" y="3178"/>
                  </a:moveTo>
                  <a:lnTo>
                    <a:pt x="7876" y="2181"/>
                  </a:lnTo>
                  <a:lnTo>
                    <a:pt x="7876" y="436810"/>
                  </a:lnTo>
                  <a:lnTo>
                    <a:pt x="3" y="436810"/>
                  </a:lnTo>
                  <a:lnTo>
                    <a:pt x="0" y="3178"/>
                  </a:lnTo>
                  <a:close/>
                </a:path>
                <a:path w="31750" h="436879">
                  <a:moveTo>
                    <a:pt x="15601" y="1210"/>
                  </a:moveTo>
                  <a:lnTo>
                    <a:pt x="25232" y="0"/>
                  </a:lnTo>
                  <a:lnTo>
                    <a:pt x="31021" y="1130"/>
                  </a:lnTo>
                  <a:lnTo>
                    <a:pt x="31438" y="436810"/>
                  </a:lnTo>
                  <a:lnTo>
                    <a:pt x="15727" y="436810"/>
                  </a:lnTo>
                  <a:lnTo>
                    <a:pt x="15601" y="121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777887" y="4471470"/>
              <a:ext cx="32357" cy="44857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777887" y="4471470"/>
              <a:ext cx="32384" cy="448945"/>
            </a:xfrm>
            <a:custGeom>
              <a:avLst/>
              <a:gdLst/>
              <a:ahLst/>
              <a:cxnLst/>
              <a:rect l="l" t="t" r="r" b="b"/>
              <a:pathLst>
                <a:path w="32385" h="448945">
                  <a:moveTo>
                    <a:pt x="0" y="3279"/>
                  </a:moveTo>
                  <a:lnTo>
                    <a:pt x="8093" y="2249"/>
                  </a:lnTo>
                  <a:lnTo>
                    <a:pt x="8093" y="448570"/>
                  </a:lnTo>
                  <a:lnTo>
                    <a:pt x="15" y="448570"/>
                  </a:lnTo>
                  <a:lnTo>
                    <a:pt x="0" y="3279"/>
                  </a:lnTo>
                  <a:close/>
                </a:path>
                <a:path w="32385" h="448945">
                  <a:moveTo>
                    <a:pt x="16066" y="1238"/>
                  </a:moveTo>
                  <a:lnTo>
                    <a:pt x="25952" y="0"/>
                  </a:lnTo>
                  <a:lnTo>
                    <a:pt x="31925" y="1169"/>
                  </a:lnTo>
                  <a:lnTo>
                    <a:pt x="32357" y="448570"/>
                  </a:lnTo>
                  <a:lnTo>
                    <a:pt x="16182" y="448570"/>
                  </a:lnTo>
                  <a:lnTo>
                    <a:pt x="16066" y="1238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940766" y="4457905"/>
              <a:ext cx="33000" cy="460400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5940766" y="4457905"/>
              <a:ext cx="33020" cy="461009"/>
            </a:xfrm>
            <a:custGeom>
              <a:avLst/>
              <a:gdLst/>
              <a:ahLst/>
              <a:cxnLst/>
              <a:rect l="l" t="t" r="r" b="b"/>
              <a:pathLst>
                <a:path w="33020" h="461010">
                  <a:moveTo>
                    <a:pt x="0" y="3361"/>
                  </a:moveTo>
                  <a:lnTo>
                    <a:pt x="8243" y="2307"/>
                  </a:lnTo>
                  <a:lnTo>
                    <a:pt x="8243" y="460400"/>
                  </a:lnTo>
                  <a:lnTo>
                    <a:pt x="25" y="460400"/>
                  </a:lnTo>
                  <a:lnTo>
                    <a:pt x="0" y="3361"/>
                  </a:lnTo>
                  <a:close/>
                </a:path>
                <a:path w="33020" h="461010">
                  <a:moveTo>
                    <a:pt x="16369" y="1285"/>
                  </a:moveTo>
                  <a:lnTo>
                    <a:pt x="26464" y="0"/>
                  </a:lnTo>
                  <a:lnTo>
                    <a:pt x="32551" y="1216"/>
                  </a:lnTo>
                  <a:lnTo>
                    <a:pt x="33000" y="460400"/>
                  </a:lnTo>
                  <a:lnTo>
                    <a:pt x="16498" y="460400"/>
                  </a:lnTo>
                  <a:lnTo>
                    <a:pt x="16369" y="128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110866" y="4441096"/>
              <a:ext cx="33455" cy="346801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6110866" y="4441096"/>
              <a:ext cx="33655" cy="347345"/>
            </a:xfrm>
            <a:custGeom>
              <a:avLst/>
              <a:gdLst/>
              <a:ahLst/>
              <a:cxnLst/>
              <a:rect l="l" t="t" r="r" b="b"/>
              <a:pathLst>
                <a:path w="33654" h="347345">
                  <a:moveTo>
                    <a:pt x="17" y="2774"/>
                  </a:moveTo>
                  <a:lnTo>
                    <a:pt x="26974" y="0"/>
                  </a:lnTo>
                  <a:lnTo>
                    <a:pt x="33159" y="1244"/>
                  </a:lnTo>
                  <a:lnTo>
                    <a:pt x="33455" y="300635"/>
                  </a:lnTo>
                  <a:lnTo>
                    <a:pt x="29358" y="306638"/>
                  </a:lnTo>
                  <a:lnTo>
                    <a:pt x="25206" y="312597"/>
                  </a:lnTo>
                  <a:lnTo>
                    <a:pt x="21005" y="318520"/>
                  </a:lnTo>
                  <a:lnTo>
                    <a:pt x="16765" y="324413"/>
                  </a:lnTo>
                  <a:lnTo>
                    <a:pt x="16682" y="1177"/>
                  </a:lnTo>
                  <a:lnTo>
                    <a:pt x="8384" y="1976"/>
                  </a:lnTo>
                  <a:lnTo>
                    <a:pt x="8392" y="335854"/>
                  </a:lnTo>
                  <a:lnTo>
                    <a:pt x="5633" y="339533"/>
                  </a:lnTo>
                  <a:lnTo>
                    <a:pt x="2811" y="343165"/>
                  </a:lnTo>
                  <a:lnTo>
                    <a:pt x="0" y="346801"/>
                  </a:lnTo>
                  <a:lnTo>
                    <a:pt x="17" y="2774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695344" y="4583131"/>
              <a:ext cx="50888" cy="71715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5695344" y="4583131"/>
              <a:ext cx="51435" cy="71755"/>
            </a:xfrm>
            <a:custGeom>
              <a:avLst/>
              <a:gdLst/>
              <a:ahLst/>
              <a:cxnLst/>
              <a:rect l="l" t="t" r="r" b="b"/>
              <a:pathLst>
                <a:path w="51435" h="71754">
                  <a:moveTo>
                    <a:pt x="0" y="3455"/>
                  </a:moveTo>
                  <a:lnTo>
                    <a:pt x="50888" y="0"/>
                  </a:lnTo>
                  <a:lnTo>
                    <a:pt x="50888" y="68705"/>
                  </a:lnTo>
                  <a:lnTo>
                    <a:pt x="0" y="71715"/>
                  </a:lnTo>
                  <a:lnTo>
                    <a:pt x="0" y="345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849283" y="4572464"/>
              <a:ext cx="51808" cy="73032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849283" y="4572464"/>
              <a:ext cx="52069" cy="73660"/>
            </a:xfrm>
            <a:custGeom>
              <a:avLst/>
              <a:gdLst/>
              <a:ahLst/>
              <a:cxnLst/>
              <a:rect l="l" t="t" r="r" b="b"/>
              <a:pathLst>
                <a:path w="52070" h="73660">
                  <a:moveTo>
                    <a:pt x="25" y="3512"/>
                  </a:moveTo>
                  <a:lnTo>
                    <a:pt x="51808" y="0"/>
                  </a:lnTo>
                  <a:lnTo>
                    <a:pt x="51808" y="69957"/>
                  </a:lnTo>
                  <a:lnTo>
                    <a:pt x="0" y="73032"/>
                  </a:lnTo>
                  <a:lnTo>
                    <a:pt x="25" y="3512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4" name="object 15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015621" y="4559496"/>
              <a:ext cx="53776" cy="75808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6015621" y="4559496"/>
              <a:ext cx="53975" cy="76200"/>
            </a:xfrm>
            <a:custGeom>
              <a:avLst/>
              <a:gdLst/>
              <a:ahLst/>
              <a:cxnLst/>
              <a:rect l="l" t="t" r="r" b="b"/>
              <a:pathLst>
                <a:path w="53975" h="76200">
                  <a:moveTo>
                    <a:pt x="0" y="3657"/>
                  </a:moveTo>
                  <a:lnTo>
                    <a:pt x="53776" y="0"/>
                  </a:lnTo>
                  <a:lnTo>
                    <a:pt x="53776" y="72608"/>
                  </a:lnTo>
                  <a:lnTo>
                    <a:pt x="0" y="75808"/>
                  </a:lnTo>
                  <a:lnTo>
                    <a:pt x="0" y="365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6" name="object 15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95923" y="4548531"/>
              <a:ext cx="45998" cy="60206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6195923" y="4548531"/>
              <a:ext cx="46355" cy="60325"/>
            </a:xfrm>
            <a:custGeom>
              <a:avLst/>
              <a:gdLst/>
              <a:ahLst/>
              <a:cxnLst/>
              <a:rect l="l" t="t" r="r" b="b"/>
              <a:pathLst>
                <a:path w="46354" h="60325">
                  <a:moveTo>
                    <a:pt x="7" y="3139"/>
                  </a:moveTo>
                  <a:lnTo>
                    <a:pt x="45998" y="0"/>
                  </a:lnTo>
                  <a:lnTo>
                    <a:pt x="40461" y="15096"/>
                  </a:lnTo>
                  <a:lnTo>
                    <a:pt x="34655" y="30059"/>
                  </a:lnTo>
                  <a:lnTo>
                    <a:pt x="28582" y="44888"/>
                  </a:lnTo>
                  <a:lnTo>
                    <a:pt x="22245" y="59576"/>
                  </a:lnTo>
                  <a:lnTo>
                    <a:pt x="7" y="59565"/>
                  </a:lnTo>
                  <a:lnTo>
                    <a:pt x="0" y="60206"/>
                  </a:lnTo>
                  <a:lnTo>
                    <a:pt x="7" y="313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697885" y="4586504"/>
              <a:ext cx="45806" cy="66031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5697885" y="4586504"/>
              <a:ext cx="46355" cy="66040"/>
            </a:xfrm>
            <a:custGeom>
              <a:avLst/>
              <a:gdLst/>
              <a:ahLst/>
              <a:cxnLst/>
              <a:rect l="l" t="t" r="r" b="b"/>
              <a:pathLst>
                <a:path w="46354" h="66039">
                  <a:moveTo>
                    <a:pt x="45806" y="63146"/>
                  </a:moveTo>
                  <a:lnTo>
                    <a:pt x="0" y="66031"/>
                  </a:lnTo>
                  <a:lnTo>
                    <a:pt x="0" y="17740"/>
                  </a:lnTo>
                  <a:lnTo>
                    <a:pt x="45806" y="14724"/>
                  </a:lnTo>
                  <a:lnTo>
                    <a:pt x="45806" y="63146"/>
                  </a:lnTo>
                  <a:close/>
                </a:path>
                <a:path w="46354" h="66039">
                  <a:moveTo>
                    <a:pt x="0" y="13957"/>
                  </a:moveTo>
                  <a:lnTo>
                    <a:pt x="0" y="3243"/>
                  </a:lnTo>
                  <a:lnTo>
                    <a:pt x="45806" y="0"/>
                  </a:lnTo>
                  <a:lnTo>
                    <a:pt x="45806" y="10933"/>
                  </a:lnTo>
                  <a:lnTo>
                    <a:pt x="0" y="1395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851900" y="4575906"/>
              <a:ext cx="46616" cy="67214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5851900" y="4575906"/>
              <a:ext cx="46990" cy="67310"/>
            </a:xfrm>
            <a:custGeom>
              <a:avLst/>
              <a:gdLst/>
              <a:ahLst/>
              <a:cxnLst/>
              <a:rect l="l" t="t" r="r" b="b"/>
              <a:pathLst>
                <a:path w="46989" h="67310">
                  <a:moveTo>
                    <a:pt x="46616" y="64292"/>
                  </a:moveTo>
                  <a:lnTo>
                    <a:pt x="0" y="67214"/>
                  </a:lnTo>
                  <a:lnTo>
                    <a:pt x="0" y="18233"/>
                  </a:lnTo>
                  <a:lnTo>
                    <a:pt x="46616" y="15162"/>
                  </a:lnTo>
                  <a:lnTo>
                    <a:pt x="46616" y="64292"/>
                  </a:lnTo>
                  <a:close/>
                </a:path>
                <a:path w="46989" h="67310">
                  <a:moveTo>
                    <a:pt x="0" y="14395"/>
                  </a:moveTo>
                  <a:lnTo>
                    <a:pt x="0" y="3314"/>
                  </a:lnTo>
                  <a:lnTo>
                    <a:pt x="46616" y="0"/>
                  </a:lnTo>
                  <a:lnTo>
                    <a:pt x="46616" y="11314"/>
                  </a:lnTo>
                  <a:lnTo>
                    <a:pt x="0" y="1439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2" name="object 16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018314" y="4563018"/>
              <a:ext cx="48416" cy="69818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018314" y="4563018"/>
              <a:ext cx="48895" cy="69850"/>
            </a:xfrm>
            <a:custGeom>
              <a:avLst/>
              <a:gdLst/>
              <a:ahLst/>
              <a:cxnLst/>
              <a:rect l="l" t="t" r="r" b="b"/>
              <a:pathLst>
                <a:path w="48895" h="69850">
                  <a:moveTo>
                    <a:pt x="48416" y="66786"/>
                  </a:moveTo>
                  <a:lnTo>
                    <a:pt x="0" y="69818"/>
                  </a:lnTo>
                  <a:lnTo>
                    <a:pt x="0" y="20187"/>
                  </a:lnTo>
                  <a:lnTo>
                    <a:pt x="48416" y="17024"/>
                  </a:lnTo>
                  <a:lnTo>
                    <a:pt x="48416" y="66786"/>
                  </a:lnTo>
                  <a:close/>
                </a:path>
                <a:path w="48895" h="69850">
                  <a:moveTo>
                    <a:pt x="0" y="16292"/>
                  </a:moveTo>
                  <a:lnTo>
                    <a:pt x="0" y="3465"/>
                  </a:lnTo>
                  <a:lnTo>
                    <a:pt x="48416" y="0"/>
                  </a:lnTo>
                  <a:lnTo>
                    <a:pt x="48416" y="13078"/>
                  </a:lnTo>
                  <a:lnTo>
                    <a:pt x="0" y="16292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4" name="object 16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198670" y="4552055"/>
              <a:ext cx="42005" cy="56041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6198670" y="4552055"/>
              <a:ext cx="42545" cy="56515"/>
            </a:xfrm>
            <a:custGeom>
              <a:avLst/>
              <a:gdLst/>
              <a:ahLst/>
              <a:cxnLst/>
              <a:rect l="l" t="t" r="r" b="b"/>
              <a:pathLst>
                <a:path w="42545" h="56514">
                  <a:moveTo>
                    <a:pt x="0" y="56041"/>
                  </a:moveTo>
                  <a:lnTo>
                    <a:pt x="0" y="19331"/>
                  </a:lnTo>
                  <a:lnTo>
                    <a:pt x="35657" y="16977"/>
                  </a:lnTo>
                  <a:lnTo>
                    <a:pt x="31791" y="26834"/>
                  </a:lnTo>
                  <a:lnTo>
                    <a:pt x="27808" y="36633"/>
                  </a:lnTo>
                  <a:lnTo>
                    <a:pt x="23710" y="46373"/>
                  </a:lnTo>
                  <a:lnTo>
                    <a:pt x="19498" y="56052"/>
                  </a:lnTo>
                  <a:lnTo>
                    <a:pt x="0" y="56041"/>
                  </a:lnTo>
                  <a:close/>
                </a:path>
                <a:path w="42545" h="56514">
                  <a:moveTo>
                    <a:pt x="42005" y="0"/>
                  </a:moveTo>
                  <a:lnTo>
                    <a:pt x="40449" y="4309"/>
                  </a:lnTo>
                  <a:lnTo>
                    <a:pt x="38840" y="8590"/>
                  </a:lnTo>
                  <a:lnTo>
                    <a:pt x="37213" y="12873"/>
                  </a:lnTo>
                  <a:lnTo>
                    <a:pt x="0" y="15336"/>
                  </a:lnTo>
                  <a:lnTo>
                    <a:pt x="0" y="2998"/>
                  </a:lnTo>
                  <a:lnTo>
                    <a:pt x="42005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695149" y="4791398"/>
              <a:ext cx="51083" cy="69519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5695149" y="4791398"/>
              <a:ext cx="51435" cy="69850"/>
            </a:xfrm>
            <a:custGeom>
              <a:avLst/>
              <a:gdLst/>
              <a:ahLst/>
              <a:cxnLst/>
              <a:rect l="l" t="t" r="r" b="b"/>
              <a:pathLst>
                <a:path w="51435" h="69850">
                  <a:moveTo>
                    <a:pt x="215" y="1269"/>
                  </a:moveTo>
                  <a:lnTo>
                    <a:pt x="51083" y="0"/>
                  </a:lnTo>
                  <a:lnTo>
                    <a:pt x="50892" y="68701"/>
                  </a:lnTo>
                  <a:lnTo>
                    <a:pt x="0" y="69519"/>
                  </a:lnTo>
                  <a:lnTo>
                    <a:pt x="215" y="126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8" name="object 16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849124" y="4787369"/>
              <a:ext cx="51998" cy="70805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5849124" y="4787369"/>
              <a:ext cx="52069" cy="71120"/>
            </a:xfrm>
            <a:custGeom>
              <a:avLst/>
              <a:gdLst/>
              <a:ahLst/>
              <a:cxnLst/>
              <a:rect l="l" t="t" r="r" b="b"/>
              <a:pathLst>
                <a:path w="52070" h="71120">
                  <a:moveTo>
                    <a:pt x="191" y="1313"/>
                  </a:moveTo>
                  <a:lnTo>
                    <a:pt x="51998" y="0"/>
                  </a:lnTo>
                  <a:lnTo>
                    <a:pt x="51793" y="69951"/>
                  </a:lnTo>
                  <a:lnTo>
                    <a:pt x="0" y="70805"/>
                  </a:lnTo>
                  <a:lnTo>
                    <a:pt x="191" y="131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015456" y="4781602"/>
              <a:ext cx="53988" cy="73507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6015456" y="4781602"/>
              <a:ext cx="54610" cy="73660"/>
            </a:xfrm>
            <a:custGeom>
              <a:avLst/>
              <a:gdLst/>
              <a:ahLst/>
              <a:cxnLst/>
              <a:rect l="l" t="t" r="r" b="b"/>
              <a:pathLst>
                <a:path w="54610" h="73660">
                  <a:moveTo>
                    <a:pt x="204" y="1371"/>
                  </a:moveTo>
                  <a:lnTo>
                    <a:pt x="53988" y="0"/>
                  </a:lnTo>
                  <a:lnTo>
                    <a:pt x="53834" y="56037"/>
                  </a:lnTo>
                  <a:lnTo>
                    <a:pt x="48714" y="61718"/>
                  </a:lnTo>
                  <a:lnTo>
                    <a:pt x="43530" y="67344"/>
                  </a:lnTo>
                  <a:lnTo>
                    <a:pt x="38263" y="72892"/>
                  </a:lnTo>
                  <a:lnTo>
                    <a:pt x="0" y="73507"/>
                  </a:lnTo>
                  <a:lnTo>
                    <a:pt x="204" y="137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697702" y="4794645"/>
              <a:ext cx="45989" cy="64068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5697702" y="4794645"/>
              <a:ext cx="46355" cy="64135"/>
            </a:xfrm>
            <a:custGeom>
              <a:avLst/>
              <a:gdLst/>
              <a:ahLst/>
              <a:cxnLst/>
              <a:rect l="l" t="t" r="r" b="b"/>
              <a:pathLst>
                <a:path w="46354" h="64135">
                  <a:moveTo>
                    <a:pt x="45798" y="63146"/>
                  </a:moveTo>
                  <a:lnTo>
                    <a:pt x="0" y="64068"/>
                  </a:lnTo>
                  <a:lnTo>
                    <a:pt x="125" y="15753"/>
                  </a:lnTo>
                  <a:lnTo>
                    <a:pt x="45949" y="14738"/>
                  </a:lnTo>
                  <a:lnTo>
                    <a:pt x="45798" y="63146"/>
                  </a:lnTo>
                  <a:close/>
                </a:path>
                <a:path w="46354" h="64135">
                  <a:moveTo>
                    <a:pt x="157" y="11997"/>
                  </a:moveTo>
                  <a:lnTo>
                    <a:pt x="175" y="1295"/>
                  </a:lnTo>
                  <a:lnTo>
                    <a:pt x="45989" y="0"/>
                  </a:lnTo>
                  <a:lnTo>
                    <a:pt x="45957" y="10925"/>
                  </a:lnTo>
                  <a:lnTo>
                    <a:pt x="157" y="1199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4" name="object 17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51710" y="4790684"/>
              <a:ext cx="46807" cy="65222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5851710" y="4790684"/>
              <a:ext cx="46990" cy="65405"/>
            </a:xfrm>
            <a:custGeom>
              <a:avLst/>
              <a:gdLst/>
              <a:ahLst/>
              <a:cxnLst/>
              <a:rect l="l" t="t" r="r" b="b"/>
              <a:pathLst>
                <a:path w="46989" h="65404">
                  <a:moveTo>
                    <a:pt x="46630" y="64286"/>
                  </a:moveTo>
                  <a:lnTo>
                    <a:pt x="0" y="65222"/>
                  </a:lnTo>
                  <a:lnTo>
                    <a:pt x="139" y="16247"/>
                  </a:lnTo>
                  <a:lnTo>
                    <a:pt x="46763" y="15171"/>
                  </a:lnTo>
                  <a:lnTo>
                    <a:pt x="46630" y="64286"/>
                  </a:lnTo>
                  <a:close/>
                </a:path>
                <a:path w="46989" h="65404">
                  <a:moveTo>
                    <a:pt x="165" y="12391"/>
                  </a:moveTo>
                  <a:lnTo>
                    <a:pt x="190" y="1310"/>
                  </a:lnTo>
                  <a:lnTo>
                    <a:pt x="46807" y="0"/>
                  </a:lnTo>
                  <a:lnTo>
                    <a:pt x="46789" y="11311"/>
                  </a:lnTo>
                  <a:lnTo>
                    <a:pt x="165" y="1239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6" name="object 17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018152" y="4785066"/>
              <a:ext cx="48592" cy="67693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6018152" y="4785066"/>
              <a:ext cx="48895" cy="67945"/>
            </a:xfrm>
            <a:custGeom>
              <a:avLst/>
              <a:gdLst/>
              <a:ahLst/>
              <a:cxnLst/>
              <a:rect l="l" t="t" r="r" b="b"/>
              <a:pathLst>
                <a:path w="48895" h="67945">
                  <a:moveTo>
                    <a:pt x="37867" y="66951"/>
                  </a:moveTo>
                  <a:lnTo>
                    <a:pt x="0" y="67693"/>
                  </a:lnTo>
                  <a:lnTo>
                    <a:pt x="143" y="18086"/>
                  </a:lnTo>
                  <a:lnTo>
                    <a:pt x="48541" y="16998"/>
                  </a:lnTo>
                  <a:lnTo>
                    <a:pt x="48437" y="55594"/>
                  </a:lnTo>
                  <a:lnTo>
                    <a:pt x="44956" y="59416"/>
                  </a:lnTo>
                  <a:lnTo>
                    <a:pt x="41417" y="63190"/>
                  </a:lnTo>
                  <a:lnTo>
                    <a:pt x="37867" y="66951"/>
                  </a:lnTo>
                  <a:close/>
                </a:path>
                <a:path w="48895" h="67945">
                  <a:moveTo>
                    <a:pt x="151" y="14151"/>
                  </a:moveTo>
                  <a:lnTo>
                    <a:pt x="161" y="1363"/>
                  </a:lnTo>
                  <a:lnTo>
                    <a:pt x="48592" y="0"/>
                  </a:lnTo>
                  <a:lnTo>
                    <a:pt x="48553" y="13067"/>
                  </a:lnTo>
                  <a:lnTo>
                    <a:pt x="151" y="1415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8" name="object 17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667778" y="4346556"/>
              <a:ext cx="101869" cy="112582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5667778" y="4346556"/>
              <a:ext cx="102235" cy="113030"/>
            </a:xfrm>
            <a:custGeom>
              <a:avLst/>
              <a:gdLst/>
              <a:ahLst/>
              <a:cxnLst/>
              <a:rect l="l" t="t" r="r" b="b"/>
              <a:pathLst>
                <a:path w="102235" h="113029">
                  <a:moveTo>
                    <a:pt x="0" y="28310"/>
                  </a:moveTo>
                  <a:lnTo>
                    <a:pt x="16708" y="16932"/>
                  </a:lnTo>
                  <a:lnTo>
                    <a:pt x="35632" y="8711"/>
                  </a:lnTo>
                  <a:lnTo>
                    <a:pt x="55797" y="3213"/>
                  </a:lnTo>
                  <a:lnTo>
                    <a:pt x="76230" y="0"/>
                  </a:lnTo>
                  <a:lnTo>
                    <a:pt x="85068" y="4683"/>
                  </a:lnTo>
                  <a:lnTo>
                    <a:pt x="85492" y="17334"/>
                  </a:lnTo>
                  <a:lnTo>
                    <a:pt x="86616" y="66841"/>
                  </a:lnTo>
                  <a:lnTo>
                    <a:pt x="101869" y="103111"/>
                  </a:lnTo>
                  <a:lnTo>
                    <a:pt x="0" y="112582"/>
                  </a:lnTo>
                  <a:lnTo>
                    <a:pt x="0" y="2831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0" name="object 18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822873" y="4326522"/>
              <a:ext cx="107377" cy="11788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5822873" y="4326522"/>
              <a:ext cx="107950" cy="118110"/>
            </a:xfrm>
            <a:custGeom>
              <a:avLst/>
              <a:gdLst/>
              <a:ahLst/>
              <a:cxnLst/>
              <a:rect l="l" t="t" r="r" b="b"/>
              <a:pathLst>
                <a:path w="107950" h="118110">
                  <a:moveTo>
                    <a:pt x="0" y="29646"/>
                  </a:moveTo>
                  <a:lnTo>
                    <a:pt x="17610" y="17729"/>
                  </a:lnTo>
                  <a:lnTo>
                    <a:pt x="37550" y="9123"/>
                  </a:lnTo>
                  <a:lnTo>
                    <a:pt x="58798" y="3367"/>
                  </a:lnTo>
                  <a:lnTo>
                    <a:pt x="80333" y="0"/>
                  </a:lnTo>
                  <a:lnTo>
                    <a:pt x="89658" y="4889"/>
                  </a:lnTo>
                  <a:lnTo>
                    <a:pt x="90123" y="18122"/>
                  </a:lnTo>
                  <a:lnTo>
                    <a:pt x="91274" y="69994"/>
                  </a:lnTo>
                  <a:lnTo>
                    <a:pt x="107377" y="107971"/>
                  </a:lnTo>
                  <a:lnTo>
                    <a:pt x="0" y="117882"/>
                  </a:lnTo>
                  <a:lnTo>
                    <a:pt x="0" y="29646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2" name="object 18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85586" y="4304368"/>
              <a:ext cx="113518" cy="124625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5985586" y="4304368"/>
              <a:ext cx="113664" cy="125095"/>
            </a:xfrm>
            <a:custGeom>
              <a:avLst/>
              <a:gdLst/>
              <a:ahLst/>
              <a:cxnLst/>
              <a:rect l="l" t="t" r="r" b="b"/>
              <a:pathLst>
                <a:path w="113664" h="125095">
                  <a:moveTo>
                    <a:pt x="0" y="31337"/>
                  </a:moveTo>
                  <a:lnTo>
                    <a:pt x="18624" y="18739"/>
                  </a:lnTo>
                  <a:lnTo>
                    <a:pt x="39709" y="9643"/>
                  </a:lnTo>
                  <a:lnTo>
                    <a:pt x="62176" y="3560"/>
                  </a:lnTo>
                  <a:lnTo>
                    <a:pt x="84946" y="0"/>
                  </a:lnTo>
                  <a:lnTo>
                    <a:pt x="94824" y="5158"/>
                  </a:lnTo>
                  <a:lnTo>
                    <a:pt x="95289" y="19166"/>
                  </a:lnTo>
                  <a:lnTo>
                    <a:pt x="96512" y="73987"/>
                  </a:lnTo>
                  <a:lnTo>
                    <a:pt x="113518" y="114137"/>
                  </a:lnTo>
                  <a:lnTo>
                    <a:pt x="0" y="124625"/>
                  </a:lnTo>
                  <a:lnTo>
                    <a:pt x="0" y="3133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4" name="object 18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672282" y="4350067"/>
              <a:ext cx="95719" cy="104090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5672282" y="4350067"/>
              <a:ext cx="81280" cy="104139"/>
            </a:xfrm>
            <a:custGeom>
              <a:avLst/>
              <a:gdLst/>
              <a:ahLst/>
              <a:cxnLst/>
              <a:rect l="l" t="t" r="r" b="b"/>
              <a:pathLst>
                <a:path w="81279" h="104139">
                  <a:moveTo>
                    <a:pt x="0" y="27284"/>
                  </a:moveTo>
                  <a:lnTo>
                    <a:pt x="5465" y="23109"/>
                  </a:lnTo>
                  <a:lnTo>
                    <a:pt x="11629" y="19297"/>
                  </a:lnTo>
                  <a:lnTo>
                    <a:pt x="18373" y="15837"/>
                  </a:lnTo>
                  <a:lnTo>
                    <a:pt x="25577" y="12715"/>
                  </a:lnTo>
                  <a:lnTo>
                    <a:pt x="25577" y="36713"/>
                  </a:lnTo>
                  <a:lnTo>
                    <a:pt x="0" y="39768"/>
                  </a:lnTo>
                  <a:lnTo>
                    <a:pt x="0" y="27284"/>
                  </a:lnTo>
                  <a:close/>
                </a:path>
                <a:path w="81279" h="104139">
                  <a:moveTo>
                    <a:pt x="25577" y="41222"/>
                  </a:moveTo>
                  <a:lnTo>
                    <a:pt x="25577" y="101853"/>
                  </a:lnTo>
                  <a:lnTo>
                    <a:pt x="0" y="104090"/>
                  </a:lnTo>
                  <a:lnTo>
                    <a:pt x="0" y="44258"/>
                  </a:lnTo>
                  <a:lnTo>
                    <a:pt x="25577" y="41222"/>
                  </a:lnTo>
                  <a:close/>
                </a:path>
                <a:path w="81279" h="104139">
                  <a:moveTo>
                    <a:pt x="29790" y="11090"/>
                  </a:moveTo>
                  <a:lnTo>
                    <a:pt x="38983" y="8031"/>
                  </a:lnTo>
                  <a:lnTo>
                    <a:pt x="48344" y="5437"/>
                  </a:lnTo>
                  <a:lnTo>
                    <a:pt x="57661" y="3297"/>
                  </a:lnTo>
                  <a:lnTo>
                    <a:pt x="66725" y="1605"/>
                  </a:lnTo>
                  <a:lnTo>
                    <a:pt x="66725" y="31762"/>
                  </a:lnTo>
                  <a:lnTo>
                    <a:pt x="29790" y="36191"/>
                  </a:lnTo>
                  <a:lnTo>
                    <a:pt x="29790" y="11090"/>
                  </a:lnTo>
                  <a:close/>
                </a:path>
                <a:path w="81279" h="104139">
                  <a:moveTo>
                    <a:pt x="66725" y="36338"/>
                  </a:moveTo>
                  <a:lnTo>
                    <a:pt x="66725" y="98254"/>
                  </a:lnTo>
                  <a:lnTo>
                    <a:pt x="29790" y="101480"/>
                  </a:lnTo>
                  <a:lnTo>
                    <a:pt x="29790" y="40716"/>
                  </a:lnTo>
                  <a:lnTo>
                    <a:pt x="66725" y="36338"/>
                  </a:lnTo>
                  <a:close/>
                </a:path>
                <a:path w="81279" h="104139">
                  <a:moveTo>
                    <a:pt x="70952" y="949"/>
                  </a:moveTo>
                  <a:lnTo>
                    <a:pt x="73493" y="582"/>
                  </a:lnTo>
                  <a:lnTo>
                    <a:pt x="75989" y="245"/>
                  </a:lnTo>
                  <a:lnTo>
                    <a:pt x="78353" y="0"/>
                  </a:lnTo>
                  <a:lnTo>
                    <a:pt x="80564" y="1173"/>
                  </a:lnTo>
                  <a:lnTo>
                    <a:pt x="81269" y="30016"/>
                  </a:lnTo>
                  <a:lnTo>
                    <a:pt x="70952" y="31262"/>
                  </a:lnTo>
                  <a:lnTo>
                    <a:pt x="70952" y="94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6" name="object 18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156910" y="4281962"/>
              <a:ext cx="119703" cy="132707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5743234" y="4384655"/>
              <a:ext cx="24765" cy="63500"/>
            </a:xfrm>
            <a:custGeom>
              <a:avLst/>
              <a:gdLst/>
              <a:ahLst/>
              <a:cxnLst/>
              <a:rect l="l" t="t" r="r" b="b"/>
              <a:pathLst>
                <a:path w="24764" h="63500">
                  <a:moveTo>
                    <a:pt x="10450" y="0"/>
                  </a:moveTo>
                  <a:lnTo>
                    <a:pt x="11182" y="30031"/>
                  </a:lnTo>
                  <a:lnTo>
                    <a:pt x="24767" y="61099"/>
                  </a:lnTo>
                  <a:lnTo>
                    <a:pt x="0" y="63270"/>
                  </a:lnTo>
                  <a:lnTo>
                    <a:pt x="0" y="1245"/>
                  </a:lnTo>
                  <a:lnTo>
                    <a:pt x="10450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8" name="object 18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827586" y="4330173"/>
              <a:ext cx="100925" cy="109035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5827586" y="4330173"/>
              <a:ext cx="100965" cy="109220"/>
            </a:xfrm>
            <a:custGeom>
              <a:avLst/>
              <a:gdLst/>
              <a:ahLst/>
              <a:cxnLst/>
              <a:rect l="l" t="t" r="r" b="b"/>
              <a:pathLst>
                <a:path w="100964" h="109220">
                  <a:moveTo>
                    <a:pt x="0" y="28587"/>
                  </a:moveTo>
                  <a:lnTo>
                    <a:pt x="5764" y="24218"/>
                  </a:lnTo>
                  <a:lnTo>
                    <a:pt x="12270" y="20219"/>
                  </a:lnTo>
                  <a:lnTo>
                    <a:pt x="19390" y="16588"/>
                  </a:lnTo>
                  <a:lnTo>
                    <a:pt x="26996" y="13323"/>
                  </a:lnTo>
                  <a:lnTo>
                    <a:pt x="26996" y="37788"/>
                  </a:lnTo>
                  <a:lnTo>
                    <a:pt x="0" y="41021"/>
                  </a:lnTo>
                  <a:lnTo>
                    <a:pt x="0" y="28587"/>
                  </a:lnTo>
                  <a:close/>
                </a:path>
                <a:path w="100964" h="109220">
                  <a:moveTo>
                    <a:pt x="26996" y="42482"/>
                  </a:moveTo>
                  <a:lnTo>
                    <a:pt x="26996" y="106692"/>
                  </a:lnTo>
                  <a:lnTo>
                    <a:pt x="0" y="109035"/>
                  </a:lnTo>
                  <a:lnTo>
                    <a:pt x="0" y="45683"/>
                  </a:lnTo>
                  <a:lnTo>
                    <a:pt x="26996" y="42482"/>
                  </a:lnTo>
                  <a:close/>
                </a:path>
                <a:path w="100964" h="109220">
                  <a:moveTo>
                    <a:pt x="31427" y="11645"/>
                  </a:moveTo>
                  <a:lnTo>
                    <a:pt x="41118" y="8430"/>
                  </a:lnTo>
                  <a:lnTo>
                    <a:pt x="50985" y="5706"/>
                  </a:lnTo>
                  <a:lnTo>
                    <a:pt x="60807" y="3463"/>
                  </a:lnTo>
                  <a:lnTo>
                    <a:pt x="70365" y="1691"/>
                  </a:lnTo>
                  <a:lnTo>
                    <a:pt x="70365" y="32583"/>
                  </a:lnTo>
                  <a:lnTo>
                    <a:pt x="31427" y="37252"/>
                  </a:lnTo>
                  <a:lnTo>
                    <a:pt x="31427" y="11645"/>
                  </a:lnTo>
                  <a:close/>
                </a:path>
                <a:path w="100964" h="109220">
                  <a:moveTo>
                    <a:pt x="70365" y="37331"/>
                  </a:moveTo>
                  <a:lnTo>
                    <a:pt x="70365" y="102897"/>
                  </a:lnTo>
                  <a:lnTo>
                    <a:pt x="31427" y="106304"/>
                  </a:lnTo>
                  <a:lnTo>
                    <a:pt x="31427" y="41968"/>
                  </a:lnTo>
                  <a:lnTo>
                    <a:pt x="70365" y="37331"/>
                  </a:lnTo>
                  <a:close/>
                </a:path>
                <a:path w="100964" h="109220">
                  <a:moveTo>
                    <a:pt x="74808" y="1003"/>
                  </a:moveTo>
                  <a:lnTo>
                    <a:pt x="77500" y="610"/>
                  </a:lnTo>
                  <a:lnTo>
                    <a:pt x="80100" y="280"/>
                  </a:lnTo>
                  <a:lnTo>
                    <a:pt x="82616" y="0"/>
                  </a:lnTo>
                  <a:lnTo>
                    <a:pt x="84945" y="1238"/>
                  </a:lnTo>
                  <a:lnTo>
                    <a:pt x="85690" y="30746"/>
                  </a:lnTo>
                  <a:lnTo>
                    <a:pt x="74808" y="32049"/>
                  </a:lnTo>
                  <a:lnTo>
                    <a:pt x="74808" y="1003"/>
                  </a:lnTo>
                  <a:close/>
                </a:path>
                <a:path w="100964" h="109220">
                  <a:moveTo>
                    <a:pt x="85798" y="35506"/>
                  </a:moveTo>
                  <a:lnTo>
                    <a:pt x="86597" y="67704"/>
                  </a:lnTo>
                  <a:lnTo>
                    <a:pt x="100925" y="100248"/>
                  </a:lnTo>
                  <a:lnTo>
                    <a:pt x="74808" y="102499"/>
                  </a:lnTo>
                  <a:lnTo>
                    <a:pt x="74808" y="36809"/>
                  </a:lnTo>
                  <a:lnTo>
                    <a:pt x="85798" y="35506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990597" y="4308249"/>
              <a:ext cx="106672" cy="115242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5990597" y="4287387"/>
              <a:ext cx="283210" cy="136525"/>
            </a:xfrm>
            <a:custGeom>
              <a:avLst/>
              <a:gdLst/>
              <a:ahLst/>
              <a:cxnLst/>
              <a:rect l="l" t="t" r="r" b="b"/>
              <a:pathLst>
                <a:path w="283210" h="136525">
                  <a:moveTo>
                    <a:pt x="0" y="51065"/>
                  </a:moveTo>
                  <a:lnTo>
                    <a:pt x="6095" y="46436"/>
                  </a:lnTo>
                  <a:lnTo>
                    <a:pt x="12967" y="42214"/>
                  </a:lnTo>
                  <a:lnTo>
                    <a:pt x="20482" y="38384"/>
                  </a:lnTo>
                  <a:lnTo>
                    <a:pt x="28505" y="34927"/>
                  </a:lnTo>
                  <a:lnTo>
                    <a:pt x="28505" y="60836"/>
                  </a:lnTo>
                  <a:lnTo>
                    <a:pt x="0" y="64241"/>
                  </a:lnTo>
                  <a:lnTo>
                    <a:pt x="0" y="51065"/>
                  </a:lnTo>
                  <a:close/>
                </a:path>
                <a:path w="283210" h="136525">
                  <a:moveTo>
                    <a:pt x="28505" y="65732"/>
                  </a:moveTo>
                  <a:lnTo>
                    <a:pt x="28505" y="133628"/>
                  </a:lnTo>
                  <a:lnTo>
                    <a:pt x="0" y="136104"/>
                  </a:lnTo>
                  <a:lnTo>
                    <a:pt x="0" y="69101"/>
                  </a:lnTo>
                  <a:lnTo>
                    <a:pt x="28505" y="65732"/>
                  </a:lnTo>
                  <a:close/>
                </a:path>
                <a:path w="283210" h="136525">
                  <a:moveTo>
                    <a:pt x="33206" y="33148"/>
                  </a:moveTo>
                  <a:lnTo>
                    <a:pt x="43448" y="29755"/>
                  </a:lnTo>
                  <a:lnTo>
                    <a:pt x="53881" y="26876"/>
                  </a:lnTo>
                  <a:lnTo>
                    <a:pt x="64266" y="24503"/>
                  </a:lnTo>
                  <a:lnTo>
                    <a:pt x="74368" y="22628"/>
                  </a:lnTo>
                  <a:lnTo>
                    <a:pt x="74368" y="55321"/>
                  </a:lnTo>
                  <a:lnTo>
                    <a:pt x="33206" y="60264"/>
                  </a:lnTo>
                  <a:lnTo>
                    <a:pt x="33206" y="33148"/>
                  </a:lnTo>
                  <a:close/>
                </a:path>
                <a:path w="283210" h="136525">
                  <a:moveTo>
                    <a:pt x="74368" y="60270"/>
                  </a:moveTo>
                  <a:lnTo>
                    <a:pt x="74368" y="129632"/>
                  </a:lnTo>
                  <a:lnTo>
                    <a:pt x="33206" y="133214"/>
                  </a:lnTo>
                  <a:lnTo>
                    <a:pt x="33206" y="65163"/>
                  </a:lnTo>
                  <a:lnTo>
                    <a:pt x="74368" y="60270"/>
                  </a:lnTo>
                  <a:close/>
                </a:path>
                <a:path w="283210" h="136525">
                  <a:moveTo>
                    <a:pt x="79063" y="21898"/>
                  </a:moveTo>
                  <a:lnTo>
                    <a:pt x="81921" y="21502"/>
                  </a:lnTo>
                  <a:lnTo>
                    <a:pt x="84664" y="21135"/>
                  </a:lnTo>
                  <a:lnTo>
                    <a:pt x="87321" y="20862"/>
                  </a:lnTo>
                  <a:lnTo>
                    <a:pt x="89813" y="22139"/>
                  </a:lnTo>
                  <a:lnTo>
                    <a:pt x="90568" y="53369"/>
                  </a:lnTo>
                  <a:lnTo>
                    <a:pt x="79063" y="54740"/>
                  </a:lnTo>
                  <a:lnTo>
                    <a:pt x="79063" y="21898"/>
                  </a:lnTo>
                  <a:close/>
                </a:path>
                <a:path w="283210" h="136525">
                  <a:moveTo>
                    <a:pt x="90680" y="58331"/>
                  </a:moveTo>
                  <a:lnTo>
                    <a:pt x="91526" y="92397"/>
                  </a:lnTo>
                  <a:lnTo>
                    <a:pt x="106672" y="126784"/>
                  </a:lnTo>
                  <a:lnTo>
                    <a:pt x="79063" y="129211"/>
                  </a:lnTo>
                  <a:lnTo>
                    <a:pt x="79063" y="59724"/>
                  </a:lnTo>
                  <a:lnTo>
                    <a:pt x="90680" y="58331"/>
                  </a:lnTo>
                  <a:close/>
                </a:path>
                <a:path w="283210" h="136525">
                  <a:moveTo>
                    <a:pt x="172843" y="31478"/>
                  </a:moveTo>
                  <a:lnTo>
                    <a:pt x="179122" y="26660"/>
                  </a:lnTo>
                  <a:lnTo>
                    <a:pt x="186204" y="22256"/>
                  </a:lnTo>
                  <a:lnTo>
                    <a:pt x="193948" y="18258"/>
                  </a:lnTo>
                  <a:lnTo>
                    <a:pt x="202215" y="14655"/>
                  </a:lnTo>
                  <a:lnTo>
                    <a:pt x="202215" y="39978"/>
                  </a:lnTo>
                  <a:lnTo>
                    <a:pt x="172843" y="43484"/>
                  </a:lnTo>
                  <a:lnTo>
                    <a:pt x="172843" y="31478"/>
                  </a:lnTo>
                  <a:close/>
                </a:path>
                <a:path w="283210" h="136525">
                  <a:moveTo>
                    <a:pt x="202215" y="45086"/>
                  </a:moveTo>
                  <a:lnTo>
                    <a:pt x="202215" y="117572"/>
                  </a:lnTo>
                  <a:lnTo>
                    <a:pt x="172843" y="120171"/>
                  </a:lnTo>
                  <a:lnTo>
                    <a:pt x="172843" y="48574"/>
                  </a:lnTo>
                  <a:lnTo>
                    <a:pt x="202215" y="45086"/>
                  </a:lnTo>
                  <a:close/>
                </a:path>
                <a:path w="283210" h="136525">
                  <a:moveTo>
                    <a:pt x="207068" y="12801"/>
                  </a:moveTo>
                  <a:lnTo>
                    <a:pt x="217622" y="9264"/>
                  </a:lnTo>
                  <a:lnTo>
                    <a:pt x="228371" y="6268"/>
                  </a:lnTo>
                  <a:lnTo>
                    <a:pt x="239069" y="3800"/>
                  </a:lnTo>
                  <a:lnTo>
                    <a:pt x="249473" y="1846"/>
                  </a:lnTo>
                  <a:lnTo>
                    <a:pt x="249473" y="34286"/>
                  </a:lnTo>
                  <a:lnTo>
                    <a:pt x="207068" y="39394"/>
                  </a:lnTo>
                  <a:lnTo>
                    <a:pt x="207068" y="12801"/>
                  </a:lnTo>
                  <a:close/>
                </a:path>
                <a:path w="283210" h="136525">
                  <a:moveTo>
                    <a:pt x="249473" y="39462"/>
                  </a:moveTo>
                  <a:lnTo>
                    <a:pt x="249473" y="113407"/>
                  </a:lnTo>
                  <a:lnTo>
                    <a:pt x="207068" y="117161"/>
                  </a:lnTo>
                  <a:lnTo>
                    <a:pt x="207068" y="44521"/>
                  </a:lnTo>
                  <a:lnTo>
                    <a:pt x="249473" y="39462"/>
                  </a:lnTo>
                  <a:close/>
                </a:path>
                <a:path w="283210" h="136525">
                  <a:moveTo>
                    <a:pt x="254330" y="1097"/>
                  </a:moveTo>
                  <a:lnTo>
                    <a:pt x="257248" y="655"/>
                  </a:lnTo>
                  <a:lnTo>
                    <a:pt x="260089" y="290"/>
                  </a:lnTo>
                  <a:lnTo>
                    <a:pt x="262821" y="0"/>
                  </a:lnTo>
                  <a:lnTo>
                    <a:pt x="265348" y="1334"/>
                  </a:lnTo>
                  <a:lnTo>
                    <a:pt x="266127" y="32284"/>
                  </a:lnTo>
                  <a:lnTo>
                    <a:pt x="254330" y="33713"/>
                  </a:lnTo>
                  <a:lnTo>
                    <a:pt x="254330" y="1097"/>
                  </a:lnTo>
                  <a:close/>
                </a:path>
                <a:path w="283210" h="136525">
                  <a:moveTo>
                    <a:pt x="266260" y="37457"/>
                  </a:moveTo>
                  <a:lnTo>
                    <a:pt x="267159" y="74609"/>
                  </a:lnTo>
                  <a:lnTo>
                    <a:pt x="282776" y="110469"/>
                  </a:lnTo>
                  <a:lnTo>
                    <a:pt x="254330" y="112975"/>
                  </a:lnTo>
                  <a:lnTo>
                    <a:pt x="254330" y="38891"/>
                  </a:lnTo>
                  <a:lnTo>
                    <a:pt x="266260" y="3745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2" name="object 19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98359" y="4767681"/>
              <a:ext cx="75759" cy="16523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5098359" y="4767681"/>
              <a:ext cx="76200" cy="17145"/>
            </a:xfrm>
            <a:custGeom>
              <a:avLst/>
              <a:gdLst/>
              <a:ahLst/>
              <a:cxnLst/>
              <a:rect l="l" t="t" r="r" b="b"/>
              <a:pathLst>
                <a:path w="76200" h="17145">
                  <a:moveTo>
                    <a:pt x="75759" y="16523"/>
                  </a:moveTo>
                  <a:lnTo>
                    <a:pt x="0" y="14752"/>
                  </a:lnTo>
                  <a:lnTo>
                    <a:pt x="0" y="0"/>
                  </a:lnTo>
                  <a:lnTo>
                    <a:pt x="75759" y="1753"/>
                  </a:lnTo>
                  <a:lnTo>
                    <a:pt x="75759" y="1652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4" name="object 19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092638" y="4764244"/>
              <a:ext cx="86630" cy="134148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5086375" y="4764080"/>
              <a:ext cx="93345" cy="134620"/>
            </a:xfrm>
            <a:custGeom>
              <a:avLst/>
              <a:gdLst/>
              <a:ahLst/>
              <a:cxnLst/>
              <a:rect l="l" t="t" r="r" b="b"/>
              <a:pathLst>
                <a:path w="93345" h="134620">
                  <a:moveTo>
                    <a:pt x="92894" y="1847"/>
                  </a:moveTo>
                  <a:lnTo>
                    <a:pt x="34243" y="468"/>
                  </a:lnTo>
                  <a:lnTo>
                    <a:pt x="0" y="0"/>
                  </a:lnTo>
                  <a:lnTo>
                    <a:pt x="11983" y="158"/>
                  </a:lnTo>
                  <a:lnTo>
                    <a:pt x="11983" y="20819"/>
                  </a:lnTo>
                  <a:lnTo>
                    <a:pt x="7372" y="20819"/>
                  </a:lnTo>
                  <a:lnTo>
                    <a:pt x="7372" y="22367"/>
                  </a:lnTo>
                  <a:lnTo>
                    <a:pt x="36907" y="23055"/>
                  </a:lnTo>
                  <a:lnTo>
                    <a:pt x="36907" y="34429"/>
                  </a:lnTo>
                  <a:lnTo>
                    <a:pt x="36907" y="45502"/>
                  </a:lnTo>
                  <a:lnTo>
                    <a:pt x="36907" y="56561"/>
                  </a:lnTo>
                  <a:lnTo>
                    <a:pt x="36907" y="67892"/>
                  </a:lnTo>
                  <a:lnTo>
                    <a:pt x="7372" y="67194"/>
                  </a:lnTo>
                  <a:lnTo>
                    <a:pt x="7372" y="72321"/>
                  </a:lnTo>
                  <a:lnTo>
                    <a:pt x="36907" y="73000"/>
                  </a:lnTo>
                  <a:lnTo>
                    <a:pt x="36907" y="85995"/>
                  </a:lnTo>
                  <a:lnTo>
                    <a:pt x="36907" y="100641"/>
                  </a:lnTo>
                  <a:lnTo>
                    <a:pt x="36907" y="115270"/>
                  </a:lnTo>
                  <a:lnTo>
                    <a:pt x="36907" y="128214"/>
                  </a:lnTo>
                  <a:lnTo>
                    <a:pt x="7372" y="127556"/>
                  </a:lnTo>
                  <a:lnTo>
                    <a:pt x="7372" y="132224"/>
                  </a:lnTo>
                  <a:lnTo>
                    <a:pt x="6263" y="132285"/>
                  </a:lnTo>
                  <a:lnTo>
                    <a:pt x="92894" y="134312"/>
                  </a:lnTo>
                  <a:lnTo>
                    <a:pt x="92894" y="1847"/>
                  </a:lnTo>
                  <a:close/>
                </a:path>
                <a:path w="93345" h="134620">
                  <a:moveTo>
                    <a:pt x="87743" y="24235"/>
                  </a:moveTo>
                  <a:lnTo>
                    <a:pt x="77410" y="23992"/>
                  </a:lnTo>
                  <a:lnTo>
                    <a:pt x="66291" y="23735"/>
                  </a:lnTo>
                  <a:lnTo>
                    <a:pt x="55240" y="23480"/>
                  </a:lnTo>
                  <a:lnTo>
                    <a:pt x="45115" y="23246"/>
                  </a:lnTo>
                  <a:lnTo>
                    <a:pt x="45115" y="34210"/>
                  </a:lnTo>
                  <a:lnTo>
                    <a:pt x="45115" y="45663"/>
                  </a:lnTo>
                  <a:lnTo>
                    <a:pt x="45115" y="57116"/>
                  </a:lnTo>
                  <a:lnTo>
                    <a:pt x="45115" y="68077"/>
                  </a:lnTo>
                  <a:lnTo>
                    <a:pt x="55559" y="68405"/>
                  </a:lnTo>
                  <a:lnTo>
                    <a:pt x="66149" y="68846"/>
                  </a:lnTo>
                  <a:lnTo>
                    <a:pt x="76879" y="69286"/>
                  </a:lnTo>
                  <a:lnTo>
                    <a:pt x="87743" y="69613"/>
                  </a:lnTo>
                  <a:lnTo>
                    <a:pt x="87743" y="58216"/>
                  </a:lnTo>
                  <a:lnTo>
                    <a:pt x="87743" y="46967"/>
                  </a:lnTo>
                  <a:lnTo>
                    <a:pt x="87743" y="35697"/>
                  </a:lnTo>
                  <a:lnTo>
                    <a:pt x="87743" y="24235"/>
                  </a:lnTo>
                  <a:close/>
                </a:path>
                <a:path w="93345" h="134620">
                  <a:moveTo>
                    <a:pt x="87743" y="74174"/>
                  </a:moveTo>
                  <a:lnTo>
                    <a:pt x="77410" y="73936"/>
                  </a:lnTo>
                  <a:lnTo>
                    <a:pt x="66291" y="73678"/>
                  </a:lnTo>
                  <a:lnTo>
                    <a:pt x="55240" y="73423"/>
                  </a:lnTo>
                  <a:lnTo>
                    <a:pt x="45115" y="73192"/>
                  </a:lnTo>
                  <a:lnTo>
                    <a:pt x="45137" y="85777"/>
                  </a:lnTo>
                  <a:lnTo>
                    <a:pt x="45187" y="100803"/>
                  </a:lnTo>
                  <a:lnTo>
                    <a:pt x="45236" y="115829"/>
                  </a:lnTo>
                  <a:lnTo>
                    <a:pt x="45258" y="128412"/>
                  </a:lnTo>
                  <a:lnTo>
                    <a:pt x="55677" y="128659"/>
                  </a:lnTo>
                  <a:lnTo>
                    <a:pt x="66218" y="128907"/>
                  </a:lnTo>
                  <a:lnTo>
                    <a:pt x="76901" y="129159"/>
                  </a:lnTo>
                  <a:lnTo>
                    <a:pt x="87743" y="129416"/>
                  </a:lnTo>
                  <a:lnTo>
                    <a:pt x="87743" y="116460"/>
                  </a:lnTo>
                  <a:lnTo>
                    <a:pt x="87743" y="101824"/>
                  </a:lnTo>
                  <a:lnTo>
                    <a:pt x="87743" y="87173"/>
                  </a:lnTo>
                  <a:lnTo>
                    <a:pt x="87743" y="74174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6" name="object 19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608554" y="4320853"/>
              <a:ext cx="287092" cy="133567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4608554" y="4320853"/>
              <a:ext cx="287655" cy="133985"/>
            </a:xfrm>
            <a:custGeom>
              <a:avLst/>
              <a:gdLst/>
              <a:ahLst/>
              <a:cxnLst/>
              <a:rect l="l" t="t" r="r" b="b"/>
              <a:pathLst>
                <a:path w="287654" h="133985">
                  <a:moveTo>
                    <a:pt x="287092" y="92048"/>
                  </a:moveTo>
                  <a:lnTo>
                    <a:pt x="239274" y="98974"/>
                  </a:lnTo>
                  <a:lnTo>
                    <a:pt x="191452" y="105898"/>
                  </a:lnTo>
                  <a:lnTo>
                    <a:pt x="143628" y="112819"/>
                  </a:lnTo>
                  <a:lnTo>
                    <a:pt x="95800" y="119738"/>
                  </a:lnTo>
                  <a:lnTo>
                    <a:pt x="47970" y="126653"/>
                  </a:lnTo>
                  <a:lnTo>
                    <a:pt x="137" y="133567"/>
                  </a:lnTo>
                  <a:lnTo>
                    <a:pt x="0" y="49254"/>
                  </a:lnTo>
                  <a:lnTo>
                    <a:pt x="287092" y="0"/>
                  </a:lnTo>
                  <a:lnTo>
                    <a:pt x="287092" y="92048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8" name="object 19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46250" y="4463438"/>
              <a:ext cx="70646" cy="94729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646250" y="4463438"/>
              <a:ext cx="71120" cy="95250"/>
            </a:xfrm>
            <a:custGeom>
              <a:avLst/>
              <a:gdLst/>
              <a:ahLst/>
              <a:cxnLst/>
              <a:rect l="l" t="t" r="r" b="b"/>
              <a:pathLst>
                <a:path w="71120" h="95250">
                  <a:moveTo>
                    <a:pt x="17966" y="94729"/>
                  </a:moveTo>
                  <a:lnTo>
                    <a:pt x="17992" y="26168"/>
                  </a:lnTo>
                  <a:lnTo>
                    <a:pt x="56090" y="4848"/>
                  </a:lnTo>
                  <a:lnTo>
                    <a:pt x="70646" y="3046"/>
                  </a:lnTo>
                  <a:lnTo>
                    <a:pt x="53086" y="0"/>
                  </a:lnTo>
                  <a:lnTo>
                    <a:pt x="35525" y="1957"/>
                  </a:lnTo>
                  <a:lnTo>
                    <a:pt x="17964" y="9303"/>
                  </a:lnTo>
                  <a:lnTo>
                    <a:pt x="402" y="22421"/>
                  </a:lnTo>
                  <a:lnTo>
                    <a:pt x="0" y="68626"/>
                  </a:lnTo>
                  <a:lnTo>
                    <a:pt x="10123" y="93585"/>
                  </a:lnTo>
                  <a:lnTo>
                    <a:pt x="17966" y="9472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0" name="object 20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656701" y="4559058"/>
              <a:ext cx="7515" cy="8970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4656701" y="4559058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515" y="1130"/>
                  </a:moveTo>
                  <a:lnTo>
                    <a:pt x="0" y="0"/>
                  </a:lnTo>
                  <a:lnTo>
                    <a:pt x="0" y="7833"/>
                  </a:lnTo>
                  <a:lnTo>
                    <a:pt x="7515" y="8970"/>
                  </a:lnTo>
                  <a:lnTo>
                    <a:pt x="7515" y="113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2" name="object 20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633106" y="4559101"/>
              <a:ext cx="23595" cy="10374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4633106" y="4559101"/>
              <a:ext cx="24130" cy="10795"/>
            </a:xfrm>
            <a:custGeom>
              <a:avLst/>
              <a:gdLst/>
              <a:ahLst/>
              <a:cxnLst/>
              <a:rect l="l" t="t" r="r" b="b"/>
              <a:pathLst>
                <a:path w="24129" h="10795">
                  <a:moveTo>
                    <a:pt x="0" y="2537"/>
                  </a:moveTo>
                  <a:lnTo>
                    <a:pt x="23595" y="0"/>
                  </a:lnTo>
                  <a:lnTo>
                    <a:pt x="23595" y="7833"/>
                  </a:lnTo>
                  <a:lnTo>
                    <a:pt x="0" y="10374"/>
                  </a:lnTo>
                  <a:lnTo>
                    <a:pt x="0" y="253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4" name="object 20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621891" y="4418755"/>
              <a:ext cx="273754" cy="140658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4621891" y="4418755"/>
              <a:ext cx="274320" cy="140970"/>
            </a:xfrm>
            <a:custGeom>
              <a:avLst/>
              <a:gdLst/>
              <a:ahLst/>
              <a:cxnLst/>
              <a:rect l="l" t="t" r="r" b="b"/>
              <a:pathLst>
                <a:path w="274320" h="140970">
                  <a:moveTo>
                    <a:pt x="0" y="38973"/>
                  </a:moveTo>
                  <a:lnTo>
                    <a:pt x="0" y="113850"/>
                  </a:lnTo>
                  <a:lnTo>
                    <a:pt x="9436" y="140658"/>
                  </a:lnTo>
                  <a:lnTo>
                    <a:pt x="34481" y="138268"/>
                  </a:lnTo>
                  <a:lnTo>
                    <a:pt x="24512" y="113633"/>
                  </a:lnTo>
                  <a:lnTo>
                    <a:pt x="24923" y="67416"/>
                  </a:lnTo>
                  <a:lnTo>
                    <a:pt x="47116" y="51821"/>
                  </a:lnTo>
                  <a:lnTo>
                    <a:pt x="69313" y="45280"/>
                  </a:lnTo>
                  <a:lnTo>
                    <a:pt x="91519" y="47015"/>
                  </a:lnTo>
                  <a:lnTo>
                    <a:pt x="113738" y="56253"/>
                  </a:lnTo>
                  <a:lnTo>
                    <a:pt x="114901" y="104007"/>
                  </a:lnTo>
                  <a:lnTo>
                    <a:pt x="126432" y="129495"/>
                  </a:lnTo>
                  <a:lnTo>
                    <a:pt x="150491" y="127191"/>
                  </a:lnTo>
                  <a:lnTo>
                    <a:pt x="141239" y="100925"/>
                  </a:lnTo>
                  <a:lnTo>
                    <a:pt x="141239" y="52415"/>
                  </a:lnTo>
                  <a:lnTo>
                    <a:pt x="164496" y="36544"/>
                  </a:lnTo>
                  <a:lnTo>
                    <a:pt x="187759" y="30000"/>
                  </a:lnTo>
                  <a:lnTo>
                    <a:pt x="211020" y="31990"/>
                  </a:lnTo>
                  <a:lnTo>
                    <a:pt x="234274" y="41723"/>
                  </a:lnTo>
                  <a:lnTo>
                    <a:pt x="235544" y="92448"/>
                  </a:lnTo>
                  <a:lnTo>
                    <a:pt x="247150" y="117965"/>
                  </a:lnTo>
                  <a:lnTo>
                    <a:pt x="272689" y="115373"/>
                  </a:lnTo>
                  <a:lnTo>
                    <a:pt x="263517" y="89185"/>
                  </a:lnTo>
                  <a:lnTo>
                    <a:pt x="263517" y="37205"/>
                  </a:lnTo>
                  <a:lnTo>
                    <a:pt x="263491" y="36395"/>
                  </a:lnTo>
                  <a:lnTo>
                    <a:pt x="266900" y="33332"/>
                  </a:lnTo>
                  <a:lnTo>
                    <a:pt x="270332" y="30599"/>
                  </a:lnTo>
                  <a:lnTo>
                    <a:pt x="273754" y="28155"/>
                  </a:lnTo>
                  <a:lnTo>
                    <a:pt x="273754" y="0"/>
                  </a:lnTo>
                  <a:lnTo>
                    <a:pt x="219053" y="7745"/>
                  </a:lnTo>
                  <a:lnTo>
                    <a:pt x="164328" y="15509"/>
                  </a:lnTo>
                  <a:lnTo>
                    <a:pt x="109579" y="23298"/>
                  </a:lnTo>
                  <a:lnTo>
                    <a:pt x="54804" y="31118"/>
                  </a:lnTo>
                  <a:lnTo>
                    <a:pt x="0" y="3897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763131" y="4448648"/>
              <a:ext cx="73626" cy="99227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761759" y="4447276"/>
              <a:ext cx="76370" cy="101971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885409" y="4447170"/>
              <a:ext cx="10237" cy="87295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4633231" y="4447170"/>
              <a:ext cx="262890" cy="113030"/>
            </a:xfrm>
            <a:custGeom>
              <a:avLst/>
              <a:gdLst/>
              <a:ahLst/>
              <a:cxnLst/>
              <a:rect l="l" t="t" r="r" b="b"/>
              <a:pathLst>
                <a:path w="262889" h="113029">
                  <a:moveTo>
                    <a:pt x="262415" y="0"/>
                  </a:moveTo>
                  <a:lnTo>
                    <a:pt x="258998" y="2465"/>
                  </a:lnTo>
                  <a:lnTo>
                    <a:pt x="255586" y="5259"/>
                  </a:lnTo>
                  <a:lnTo>
                    <a:pt x="252177" y="8406"/>
                  </a:lnTo>
                  <a:lnTo>
                    <a:pt x="252177" y="59522"/>
                  </a:lnTo>
                  <a:lnTo>
                    <a:pt x="261940" y="87195"/>
                  </a:lnTo>
                  <a:lnTo>
                    <a:pt x="262415" y="87295"/>
                  </a:lnTo>
                  <a:lnTo>
                    <a:pt x="262415" y="0"/>
                  </a:lnTo>
                  <a:close/>
                </a:path>
                <a:path w="262889" h="113029">
                  <a:moveTo>
                    <a:pt x="0" y="112867"/>
                  </a:moveTo>
                  <a:lnTo>
                    <a:pt x="262415" y="88070"/>
                  </a:lnTo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0" name="object 21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4656701" y="4568143"/>
              <a:ext cx="7515" cy="8989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4656701" y="4568143"/>
              <a:ext cx="7620" cy="9525"/>
            </a:xfrm>
            <a:custGeom>
              <a:avLst/>
              <a:gdLst/>
              <a:ahLst/>
              <a:cxnLst/>
              <a:rect l="l" t="t" r="r" b="b"/>
              <a:pathLst>
                <a:path w="7620" h="9525">
                  <a:moveTo>
                    <a:pt x="7515" y="1155"/>
                  </a:moveTo>
                  <a:lnTo>
                    <a:pt x="0" y="0"/>
                  </a:lnTo>
                  <a:lnTo>
                    <a:pt x="0" y="7833"/>
                  </a:lnTo>
                  <a:lnTo>
                    <a:pt x="7515" y="8989"/>
                  </a:lnTo>
                  <a:lnTo>
                    <a:pt x="7515" y="115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2" name="object 21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633106" y="4568187"/>
              <a:ext cx="23595" cy="10400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4633106" y="4568187"/>
              <a:ext cx="24130" cy="10795"/>
            </a:xfrm>
            <a:custGeom>
              <a:avLst/>
              <a:gdLst/>
              <a:ahLst/>
              <a:cxnLst/>
              <a:rect l="l" t="t" r="r" b="b"/>
              <a:pathLst>
                <a:path w="24129" h="10795">
                  <a:moveTo>
                    <a:pt x="0" y="2560"/>
                  </a:moveTo>
                  <a:lnTo>
                    <a:pt x="23595" y="0"/>
                  </a:lnTo>
                  <a:lnTo>
                    <a:pt x="23595" y="7833"/>
                  </a:lnTo>
                  <a:lnTo>
                    <a:pt x="0" y="10400"/>
                  </a:lnTo>
                  <a:lnTo>
                    <a:pt x="0" y="256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4" name="object 21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773988" y="4548042"/>
              <a:ext cx="7758" cy="9230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4773988" y="4548042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758" y="1176"/>
                  </a:moveTo>
                  <a:lnTo>
                    <a:pt x="0" y="0"/>
                  </a:lnTo>
                  <a:lnTo>
                    <a:pt x="0" y="8041"/>
                  </a:lnTo>
                  <a:lnTo>
                    <a:pt x="7758" y="9230"/>
                  </a:lnTo>
                  <a:lnTo>
                    <a:pt x="7758" y="1176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749721" y="4548085"/>
              <a:ext cx="24267" cy="10292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4749721" y="4548085"/>
              <a:ext cx="24765" cy="10795"/>
            </a:xfrm>
            <a:custGeom>
              <a:avLst/>
              <a:gdLst/>
              <a:ahLst/>
              <a:cxnLst/>
              <a:rect l="l" t="t" r="r" b="b"/>
              <a:pathLst>
                <a:path w="24764" h="10795">
                  <a:moveTo>
                    <a:pt x="0" y="2205"/>
                  </a:moveTo>
                  <a:lnTo>
                    <a:pt x="24267" y="0"/>
                  </a:lnTo>
                  <a:lnTo>
                    <a:pt x="24267" y="8049"/>
                  </a:lnTo>
                  <a:lnTo>
                    <a:pt x="0" y="10292"/>
                  </a:lnTo>
                  <a:lnTo>
                    <a:pt x="0" y="220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8" name="object 21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773988" y="4557402"/>
              <a:ext cx="7758" cy="9232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4773988" y="4557402"/>
              <a:ext cx="8255" cy="9525"/>
            </a:xfrm>
            <a:custGeom>
              <a:avLst/>
              <a:gdLst/>
              <a:ahLst/>
              <a:cxnLst/>
              <a:rect l="l" t="t" r="r" b="b"/>
              <a:pathLst>
                <a:path w="8254" h="9525">
                  <a:moveTo>
                    <a:pt x="7758" y="1158"/>
                  </a:moveTo>
                  <a:lnTo>
                    <a:pt x="0" y="0"/>
                  </a:lnTo>
                  <a:lnTo>
                    <a:pt x="0" y="8059"/>
                  </a:lnTo>
                  <a:lnTo>
                    <a:pt x="7758" y="9232"/>
                  </a:lnTo>
                  <a:lnTo>
                    <a:pt x="7758" y="1158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0" name="object 22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749721" y="4557437"/>
              <a:ext cx="24267" cy="10680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4749721" y="4557437"/>
              <a:ext cx="24765" cy="10795"/>
            </a:xfrm>
            <a:custGeom>
              <a:avLst/>
              <a:gdLst/>
              <a:ahLst/>
              <a:cxnLst/>
              <a:rect l="l" t="t" r="r" b="b"/>
              <a:pathLst>
                <a:path w="24764" h="10795">
                  <a:moveTo>
                    <a:pt x="0" y="2160"/>
                  </a:moveTo>
                  <a:lnTo>
                    <a:pt x="24267" y="0"/>
                  </a:lnTo>
                  <a:lnTo>
                    <a:pt x="24267" y="8064"/>
                  </a:lnTo>
                  <a:lnTo>
                    <a:pt x="0" y="10680"/>
                  </a:lnTo>
                  <a:lnTo>
                    <a:pt x="0" y="216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72217" y="4537497"/>
              <a:ext cx="23428" cy="10454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4872217" y="4537497"/>
              <a:ext cx="23495" cy="10795"/>
            </a:xfrm>
            <a:custGeom>
              <a:avLst/>
              <a:gdLst/>
              <a:ahLst/>
              <a:cxnLst/>
              <a:rect l="l" t="t" r="r" b="b"/>
              <a:pathLst>
                <a:path w="23495" h="10795">
                  <a:moveTo>
                    <a:pt x="0" y="2170"/>
                  </a:moveTo>
                  <a:lnTo>
                    <a:pt x="23428" y="0"/>
                  </a:lnTo>
                  <a:lnTo>
                    <a:pt x="23428" y="8276"/>
                  </a:lnTo>
                  <a:lnTo>
                    <a:pt x="0" y="10454"/>
                  </a:lnTo>
                  <a:lnTo>
                    <a:pt x="0" y="217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4" name="object 2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72217" y="4547120"/>
              <a:ext cx="23428" cy="10871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4872217" y="4547120"/>
              <a:ext cx="23495" cy="11430"/>
            </a:xfrm>
            <a:custGeom>
              <a:avLst/>
              <a:gdLst/>
              <a:ahLst/>
              <a:cxnLst/>
              <a:rect l="l" t="t" r="r" b="b"/>
              <a:pathLst>
                <a:path w="23495" h="11429">
                  <a:moveTo>
                    <a:pt x="0" y="2098"/>
                  </a:moveTo>
                  <a:lnTo>
                    <a:pt x="23428" y="0"/>
                  </a:lnTo>
                  <a:lnTo>
                    <a:pt x="23428" y="8308"/>
                  </a:lnTo>
                  <a:lnTo>
                    <a:pt x="0" y="10871"/>
                  </a:lnTo>
                  <a:lnTo>
                    <a:pt x="0" y="2098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6" name="object 22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637707" y="4576020"/>
              <a:ext cx="23435" cy="89273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4637707" y="4576020"/>
              <a:ext cx="23495" cy="89535"/>
            </a:xfrm>
            <a:custGeom>
              <a:avLst/>
              <a:gdLst/>
              <a:ahLst/>
              <a:cxnLst/>
              <a:rect l="l" t="t" r="r" b="b"/>
              <a:pathLst>
                <a:path w="23495" h="89535">
                  <a:moveTo>
                    <a:pt x="0" y="2387"/>
                  </a:moveTo>
                  <a:lnTo>
                    <a:pt x="5908" y="1645"/>
                  </a:lnTo>
                  <a:lnTo>
                    <a:pt x="5908" y="54641"/>
                  </a:lnTo>
                  <a:lnTo>
                    <a:pt x="3906" y="50443"/>
                  </a:lnTo>
                  <a:lnTo>
                    <a:pt x="1936" y="46224"/>
                  </a:lnTo>
                  <a:lnTo>
                    <a:pt x="0" y="41995"/>
                  </a:lnTo>
                  <a:lnTo>
                    <a:pt x="0" y="2387"/>
                  </a:lnTo>
                  <a:close/>
                </a:path>
                <a:path w="23495" h="89535">
                  <a:moveTo>
                    <a:pt x="23435" y="89273"/>
                  </a:moveTo>
                  <a:lnTo>
                    <a:pt x="11753" y="914"/>
                  </a:lnTo>
                  <a:lnTo>
                    <a:pt x="18994" y="0"/>
                  </a:lnTo>
                  <a:lnTo>
                    <a:pt x="23346" y="849"/>
                  </a:lnTo>
                  <a:lnTo>
                    <a:pt x="23435" y="8927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8" name="object 22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754473" y="4565502"/>
              <a:ext cx="24257" cy="268290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4754473" y="4565502"/>
              <a:ext cx="24765" cy="268605"/>
            </a:xfrm>
            <a:custGeom>
              <a:avLst/>
              <a:gdLst/>
              <a:ahLst/>
              <a:cxnLst/>
              <a:rect l="l" t="t" r="r" b="b"/>
              <a:pathLst>
                <a:path w="24764" h="268604">
                  <a:moveTo>
                    <a:pt x="0" y="2468"/>
                  </a:moveTo>
                  <a:lnTo>
                    <a:pt x="6073" y="1695"/>
                  </a:lnTo>
                  <a:lnTo>
                    <a:pt x="6079" y="247237"/>
                  </a:lnTo>
                  <a:lnTo>
                    <a:pt x="4038" y="244796"/>
                  </a:lnTo>
                  <a:lnTo>
                    <a:pt x="2007" y="242343"/>
                  </a:lnTo>
                  <a:lnTo>
                    <a:pt x="0" y="239878"/>
                  </a:lnTo>
                  <a:lnTo>
                    <a:pt x="0" y="2468"/>
                  </a:lnTo>
                  <a:close/>
                </a:path>
                <a:path w="24764" h="268604">
                  <a:moveTo>
                    <a:pt x="24257" y="268290"/>
                  </a:moveTo>
                  <a:lnTo>
                    <a:pt x="20163" y="263702"/>
                  </a:lnTo>
                  <a:lnTo>
                    <a:pt x="16123" y="259069"/>
                  </a:lnTo>
                  <a:lnTo>
                    <a:pt x="12134" y="254393"/>
                  </a:lnTo>
                  <a:lnTo>
                    <a:pt x="12085" y="938"/>
                  </a:lnTo>
                  <a:lnTo>
                    <a:pt x="19514" y="0"/>
                  </a:lnTo>
                  <a:lnTo>
                    <a:pt x="24000" y="873"/>
                  </a:lnTo>
                  <a:lnTo>
                    <a:pt x="24257" y="26829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0" name="object 23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877042" y="4555457"/>
              <a:ext cx="18604" cy="353761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4877042" y="4555457"/>
              <a:ext cx="19050" cy="354330"/>
            </a:xfrm>
            <a:custGeom>
              <a:avLst/>
              <a:gdLst/>
              <a:ahLst/>
              <a:cxnLst/>
              <a:rect l="l" t="t" r="r" b="b"/>
              <a:pathLst>
                <a:path w="19050" h="354329">
                  <a:moveTo>
                    <a:pt x="0" y="2346"/>
                  </a:moveTo>
                  <a:lnTo>
                    <a:pt x="6198" y="1565"/>
                  </a:lnTo>
                  <a:lnTo>
                    <a:pt x="6216" y="353761"/>
                  </a:lnTo>
                  <a:lnTo>
                    <a:pt x="10" y="353761"/>
                  </a:lnTo>
                  <a:lnTo>
                    <a:pt x="0" y="2346"/>
                  </a:lnTo>
                  <a:close/>
                </a:path>
                <a:path w="19050" h="354329">
                  <a:moveTo>
                    <a:pt x="12322" y="792"/>
                  </a:moveTo>
                  <a:lnTo>
                    <a:pt x="18604" y="0"/>
                  </a:lnTo>
                  <a:lnTo>
                    <a:pt x="18604" y="353761"/>
                  </a:lnTo>
                  <a:lnTo>
                    <a:pt x="12412" y="353761"/>
                  </a:lnTo>
                  <a:lnTo>
                    <a:pt x="12322" y="792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2" name="object 23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695344" y="4490254"/>
              <a:ext cx="50888" cy="62970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5695344" y="4490254"/>
              <a:ext cx="51435" cy="63500"/>
            </a:xfrm>
            <a:custGeom>
              <a:avLst/>
              <a:gdLst/>
              <a:ahLst/>
              <a:cxnLst/>
              <a:rect l="l" t="t" r="r" b="b"/>
              <a:pathLst>
                <a:path w="51435" h="63500">
                  <a:moveTo>
                    <a:pt x="0" y="4340"/>
                  </a:moveTo>
                  <a:lnTo>
                    <a:pt x="50888" y="0"/>
                  </a:lnTo>
                  <a:lnTo>
                    <a:pt x="50888" y="58931"/>
                  </a:lnTo>
                  <a:lnTo>
                    <a:pt x="0" y="62970"/>
                  </a:lnTo>
                  <a:lnTo>
                    <a:pt x="0" y="434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4" name="object 23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848992" y="4475872"/>
              <a:ext cx="52570" cy="65059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5848992" y="4475872"/>
              <a:ext cx="52705" cy="65405"/>
            </a:xfrm>
            <a:custGeom>
              <a:avLst/>
              <a:gdLst/>
              <a:ahLst/>
              <a:cxnLst/>
              <a:rect l="l" t="t" r="r" b="b"/>
              <a:pathLst>
                <a:path w="52704" h="65404">
                  <a:moveTo>
                    <a:pt x="0" y="4479"/>
                  </a:moveTo>
                  <a:lnTo>
                    <a:pt x="52570" y="0"/>
                  </a:lnTo>
                  <a:lnTo>
                    <a:pt x="52570" y="60872"/>
                  </a:lnTo>
                  <a:lnTo>
                    <a:pt x="0" y="65059"/>
                  </a:lnTo>
                  <a:lnTo>
                    <a:pt x="0" y="447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6" name="object 23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6016600" y="4460529"/>
              <a:ext cx="54176" cy="67035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6016600" y="4460529"/>
              <a:ext cx="54610" cy="67310"/>
            </a:xfrm>
            <a:custGeom>
              <a:avLst/>
              <a:gdLst/>
              <a:ahLst/>
              <a:cxnLst/>
              <a:rect l="l" t="t" r="r" b="b"/>
              <a:pathLst>
                <a:path w="54610" h="67310">
                  <a:moveTo>
                    <a:pt x="0" y="4611"/>
                  </a:moveTo>
                  <a:lnTo>
                    <a:pt x="54176" y="0"/>
                  </a:lnTo>
                  <a:lnTo>
                    <a:pt x="54176" y="62744"/>
                  </a:lnTo>
                  <a:lnTo>
                    <a:pt x="0" y="67035"/>
                  </a:lnTo>
                  <a:lnTo>
                    <a:pt x="0" y="461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8" name="object 23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6194343" y="4443918"/>
              <a:ext cx="56789" cy="69778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6194343" y="4443918"/>
              <a:ext cx="57150" cy="69850"/>
            </a:xfrm>
            <a:custGeom>
              <a:avLst/>
              <a:gdLst/>
              <a:ahLst/>
              <a:cxnLst/>
              <a:rect l="l" t="t" r="r" b="b"/>
              <a:pathLst>
                <a:path w="57150" h="69850">
                  <a:moveTo>
                    <a:pt x="0" y="5219"/>
                  </a:moveTo>
                  <a:lnTo>
                    <a:pt x="56789" y="0"/>
                  </a:lnTo>
                  <a:lnTo>
                    <a:pt x="56789" y="65261"/>
                  </a:lnTo>
                  <a:lnTo>
                    <a:pt x="0" y="69778"/>
                  </a:lnTo>
                  <a:lnTo>
                    <a:pt x="0" y="521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0" name="object 24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695344" y="4687012"/>
              <a:ext cx="50888" cy="60538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5695344" y="4687012"/>
              <a:ext cx="51435" cy="60960"/>
            </a:xfrm>
            <a:custGeom>
              <a:avLst/>
              <a:gdLst/>
              <a:ahLst/>
              <a:cxnLst/>
              <a:rect l="l" t="t" r="r" b="b"/>
              <a:pathLst>
                <a:path w="51435" h="60960">
                  <a:moveTo>
                    <a:pt x="0" y="2574"/>
                  </a:moveTo>
                  <a:lnTo>
                    <a:pt x="50888" y="0"/>
                  </a:lnTo>
                  <a:lnTo>
                    <a:pt x="50888" y="58935"/>
                  </a:lnTo>
                  <a:lnTo>
                    <a:pt x="0" y="60538"/>
                  </a:lnTo>
                  <a:lnTo>
                    <a:pt x="0" y="2574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2" name="object 24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848992" y="4678307"/>
              <a:ext cx="53801" cy="64019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5848992" y="4678307"/>
              <a:ext cx="53975" cy="64135"/>
            </a:xfrm>
            <a:custGeom>
              <a:avLst/>
              <a:gdLst/>
              <a:ahLst/>
              <a:cxnLst/>
              <a:rect l="l" t="t" r="r" b="b"/>
              <a:pathLst>
                <a:path w="53975" h="64135">
                  <a:moveTo>
                    <a:pt x="0" y="2715"/>
                  </a:moveTo>
                  <a:lnTo>
                    <a:pt x="53801" y="0"/>
                  </a:lnTo>
                  <a:lnTo>
                    <a:pt x="53801" y="62323"/>
                  </a:lnTo>
                  <a:lnTo>
                    <a:pt x="0" y="64019"/>
                  </a:lnTo>
                  <a:lnTo>
                    <a:pt x="0" y="271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4" name="object 24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016600" y="4670337"/>
              <a:ext cx="56116" cy="66768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6016600" y="4670337"/>
              <a:ext cx="56515" cy="67310"/>
            </a:xfrm>
            <a:custGeom>
              <a:avLst/>
              <a:gdLst/>
              <a:ahLst/>
              <a:cxnLst/>
              <a:rect l="l" t="t" r="r" b="b"/>
              <a:pathLst>
                <a:path w="56514" h="67310">
                  <a:moveTo>
                    <a:pt x="0" y="2825"/>
                  </a:moveTo>
                  <a:lnTo>
                    <a:pt x="56116" y="0"/>
                  </a:lnTo>
                  <a:lnTo>
                    <a:pt x="56116" y="64983"/>
                  </a:lnTo>
                  <a:lnTo>
                    <a:pt x="0" y="66768"/>
                  </a:lnTo>
                  <a:lnTo>
                    <a:pt x="0" y="282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6" name="object 24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692337" y="4579642"/>
              <a:ext cx="38299" cy="47390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4692337" y="4579642"/>
              <a:ext cx="38735" cy="47625"/>
            </a:xfrm>
            <a:custGeom>
              <a:avLst/>
              <a:gdLst/>
              <a:ahLst/>
              <a:cxnLst/>
              <a:rect l="l" t="t" r="r" b="b"/>
              <a:pathLst>
                <a:path w="38735" h="47625">
                  <a:moveTo>
                    <a:pt x="0" y="3251"/>
                  </a:moveTo>
                  <a:lnTo>
                    <a:pt x="38299" y="0"/>
                  </a:lnTo>
                  <a:lnTo>
                    <a:pt x="38299" y="44348"/>
                  </a:lnTo>
                  <a:lnTo>
                    <a:pt x="0" y="47390"/>
                  </a:lnTo>
                  <a:lnTo>
                    <a:pt x="0" y="325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807991" y="4568816"/>
              <a:ext cx="39566" cy="48959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4807991" y="4568816"/>
              <a:ext cx="40005" cy="49530"/>
            </a:xfrm>
            <a:custGeom>
              <a:avLst/>
              <a:gdLst/>
              <a:ahLst/>
              <a:cxnLst/>
              <a:rect l="l" t="t" r="r" b="b"/>
              <a:pathLst>
                <a:path w="40004" h="49529">
                  <a:moveTo>
                    <a:pt x="0" y="3373"/>
                  </a:moveTo>
                  <a:lnTo>
                    <a:pt x="39566" y="0"/>
                  </a:lnTo>
                  <a:lnTo>
                    <a:pt x="39566" y="45802"/>
                  </a:lnTo>
                  <a:lnTo>
                    <a:pt x="0" y="48959"/>
                  </a:lnTo>
                  <a:lnTo>
                    <a:pt x="0" y="337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0" name="object 25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698950" y="4727718"/>
              <a:ext cx="31686" cy="44405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4698950" y="4727718"/>
              <a:ext cx="31750" cy="44450"/>
            </a:xfrm>
            <a:custGeom>
              <a:avLst/>
              <a:gdLst/>
              <a:ahLst/>
              <a:cxnLst/>
              <a:rect l="l" t="t" r="r" b="b"/>
              <a:pathLst>
                <a:path w="31750" h="44450">
                  <a:moveTo>
                    <a:pt x="0" y="1597"/>
                  </a:moveTo>
                  <a:lnTo>
                    <a:pt x="31686" y="0"/>
                  </a:lnTo>
                  <a:lnTo>
                    <a:pt x="31686" y="44340"/>
                  </a:lnTo>
                  <a:lnTo>
                    <a:pt x="29678" y="44405"/>
                  </a:lnTo>
                  <a:lnTo>
                    <a:pt x="22024" y="33882"/>
                  </a:lnTo>
                  <a:lnTo>
                    <a:pt x="14527" y="23238"/>
                  </a:lnTo>
                  <a:lnTo>
                    <a:pt x="7186" y="12476"/>
                  </a:lnTo>
                  <a:lnTo>
                    <a:pt x="0" y="159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807991" y="4721166"/>
              <a:ext cx="40481" cy="48160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4807991" y="4721166"/>
              <a:ext cx="40640" cy="48260"/>
            </a:xfrm>
            <a:custGeom>
              <a:avLst/>
              <a:gdLst/>
              <a:ahLst/>
              <a:cxnLst/>
              <a:rect l="l" t="t" r="r" b="b"/>
              <a:pathLst>
                <a:path w="40639" h="48260">
                  <a:moveTo>
                    <a:pt x="0" y="2051"/>
                  </a:moveTo>
                  <a:lnTo>
                    <a:pt x="40481" y="0"/>
                  </a:lnTo>
                  <a:lnTo>
                    <a:pt x="40481" y="46889"/>
                  </a:lnTo>
                  <a:lnTo>
                    <a:pt x="0" y="48160"/>
                  </a:lnTo>
                  <a:lnTo>
                    <a:pt x="0" y="205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4" name="object 25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692337" y="4649529"/>
              <a:ext cx="38299" cy="53996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4692337" y="4649529"/>
              <a:ext cx="38735" cy="54610"/>
            </a:xfrm>
            <a:custGeom>
              <a:avLst/>
              <a:gdLst/>
              <a:ahLst/>
              <a:cxnLst/>
              <a:rect l="l" t="t" r="r" b="b"/>
              <a:pathLst>
                <a:path w="38735" h="54610">
                  <a:moveTo>
                    <a:pt x="10" y="2623"/>
                  </a:moveTo>
                  <a:lnTo>
                    <a:pt x="38299" y="0"/>
                  </a:lnTo>
                  <a:lnTo>
                    <a:pt x="38299" y="51728"/>
                  </a:lnTo>
                  <a:lnTo>
                    <a:pt x="0" y="53996"/>
                  </a:lnTo>
                  <a:lnTo>
                    <a:pt x="10" y="262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808207" y="4641501"/>
              <a:ext cx="38994" cy="54971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4808207" y="4641501"/>
              <a:ext cx="39370" cy="55244"/>
            </a:xfrm>
            <a:custGeom>
              <a:avLst/>
              <a:gdLst/>
              <a:ahLst/>
              <a:cxnLst/>
              <a:rect l="l" t="t" r="r" b="b"/>
              <a:pathLst>
                <a:path w="39370" h="55245">
                  <a:moveTo>
                    <a:pt x="0" y="2660"/>
                  </a:moveTo>
                  <a:lnTo>
                    <a:pt x="38994" y="0"/>
                  </a:lnTo>
                  <a:lnTo>
                    <a:pt x="38994" y="52652"/>
                  </a:lnTo>
                  <a:lnTo>
                    <a:pt x="0" y="54971"/>
                  </a:lnTo>
                  <a:lnTo>
                    <a:pt x="0" y="266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8" name="object 25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694248" y="4652070"/>
              <a:ext cx="34470" cy="49698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4694248" y="4652070"/>
              <a:ext cx="34925" cy="50165"/>
            </a:xfrm>
            <a:custGeom>
              <a:avLst/>
              <a:gdLst/>
              <a:ahLst/>
              <a:cxnLst/>
              <a:rect l="l" t="t" r="r" b="b"/>
              <a:pathLst>
                <a:path w="34925" h="50164">
                  <a:moveTo>
                    <a:pt x="34470" y="47534"/>
                  </a:moveTo>
                  <a:lnTo>
                    <a:pt x="0" y="49698"/>
                  </a:lnTo>
                  <a:lnTo>
                    <a:pt x="0" y="13348"/>
                  </a:lnTo>
                  <a:lnTo>
                    <a:pt x="34470" y="11088"/>
                  </a:lnTo>
                  <a:lnTo>
                    <a:pt x="34470" y="47534"/>
                  </a:lnTo>
                  <a:close/>
                </a:path>
                <a:path w="34925" h="50164">
                  <a:moveTo>
                    <a:pt x="0" y="10501"/>
                  </a:moveTo>
                  <a:lnTo>
                    <a:pt x="0" y="2466"/>
                  </a:lnTo>
                  <a:lnTo>
                    <a:pt x="34470" y="0"/>
                  </a:lnTo>
                  <a:lnTo>
                    <a:pt x="34470" y="8233"/>
                  </a:lnTo>
                  <a:lnTo>
                    <a:pt x="0" y="1050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0" name="object 26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810143" y="4644086"/>
              <a:ext cx="35114" cy="50586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4810143" y="4644086"/>
              <a:ext cx="35560" cy="50800"/>
            </a:xfrm>
            <a:custGeom>
              <a:avLst/>
              <a:gdLst/>
              <a:ahLst/>
              <a:cxnLst/>
              <a:rect l="l" t="t" r="r" b="b"/>
              <a:pathLst>
                <a:path w="35560" h="50800">
                  <a:moveTo>
                    <a:pt x="35114" y="48390"/>
                  </a:moveTo>
                  <a:lnTo>
                    <a:pt x="0" y="50586"/>
                  </a:lnTo>
                  <a:lnTo>
                    <a:pt x="0" y="13727"/>
                  </a:lnTo>
                  <a:lnTo>
                    <a:pt x="35114" y="11441"/>
                  </a:lnTo>
                  <a:lnTo>
                    <a:pt x="35114" y="48390"/>
                  </a:lnTo>
                  <a:close/>
                </a:path>
                <a:path w="35560" h="50800">
                  <a:moveTo>
                    <a:pt x="0" y="10825"/>
                  </a:moveTo>
                  <a:lnTo>
                    <a:pt x="0" y="2491"/>
                  </a:lnTo>
                  <a:lnTo>
                    <a:pt x="35114" y="0"/>
                  </a:lnTo>
                  <a:lnTo>
                    <a:pt x="35114" y="8517"/>
                  </a:lnTo>
                  <a:lnTo>
                    <a:pt x="0" y="1082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2" name="object 26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808073" y="4803246"/>
              <a:ext cx="39138" cy="53282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4808073" y="4803246"/>
              <a:ext cx="39370" cy="53340"/>
            </a:xfrm>
            <a:custGeom>
              <a:avLst/>
              <a:gdLst/>
              <a:ahLst/>
              <a:cxnLst/>
              <a:rect l="l" t="t" r="r" b="b"/>
              <a:pathLst>
                <a:path w="39370" h="53339">
                  <a:moveTo>
                    <a:pt x="157" y="985"/>
                  </a:moveTo>
                  <a:lnTo>
                    <a:pt x="39138" y="0"/>
                  </a:lnTo>
                  <a:lnTo>
                    <a:pt x="38987" y="52645"/>
                  </a:lnTo>
                  <a:lnTo>
                    <a:pt x="0" y="53282"/>
                  </a:lnTo>
                  <a:lnTo>
                    <a:pt x="157" y="985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4" name="object 26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810024" y="4805736"/>
              <a:ext cx="35233" cy="49089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4810024" y="4805736"/>
              <a:ext cx="35560" cy="49530"/>
            </a:xfrm>
            <a:custGeom>
              <a:avLst/>
              <a:gdLst/>
              <a:ahLst/>
              <a:cxnLst/>
              <a:rect l="l" t="t" r="r" b="b"/>
              <a:pathLst>
                <a:path w="35560" h="49529">
                  <a:moveTo>
                    <a:pt x="35092" y="48390"/>
                  </a:moveTo>
                  <a:lnTo>
                    <a:pt x="0" y="49089"/>
                  </a:lnTo>
                  <a:lnTo>
                    <a:pt x="107" y="12214"/>
                  </a:lnTo>
                  <a:lnTo>
                    <a:pt x="35200" y="11430"/>
                  </a:lnTo>
                  <a:lnTo>
                    <a:pt x="35092" y="48390"/>
                  </a:lnTo>
                  <a:close/>
                </a:path>
                <a:path w="35560" h="49529">
                  <a:moveTo>
                    <a:pt x="107" y="9331"/>
                  </a:moveTo>
                  <a:lnTo>
                    <a:pt x="119" y="990"/>
                  </a:lnTo>
                  <a:lnTo>
                    <a:pt x="35233" y="0"/>
                  </a:lnTo>
                  <a:lnTo>
                    <a:pt x="35200" y="8517"/>
                  </a:lnTo>
                  <a:lnTo>
                    <a:pt x="107" y="9331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6" name="object 26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671612" y="4471484"/>
              <a:ext cx="76654" cy="84729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4671612" y="4471484"/>
              <a:ext cx="76835" cy="85090"/>
            </a:xfrm>
            <a:custGeom>
              <a:avLst/>
              <a:gdLst/>
              <a:ahLst/>
              <a:cxnLst/>
              <a:rect l="l" t="t" r="r" b="b"/>
              <a:pathLst>
                <a:path w="76835" h="85089">
                  <a:moveTo>
                    <a:pt x="0" y="21319"/>
                  </a:moveTo>
                  <a:lnTo>
                    <a:pt x="12574" y="12743"/>
                  </a:lnTo>
                  <a:lnTo>
                    <a:pt x="26809" y="6556"/>
                  </a:lnTo>
                  <a:lnTo>
                    <a:pt x="41974" y="2421"/>
                  </a:lnTo>
                  <a:lnTo>
                    <a:pt x="57340" y="0"/>
                  </a:lnTo>
                  <a:lnTo>
                    <a:pt x="64018" y="3524"/>
                  </a:lnTo>
                  <a:lnTo>
                    <a:pt x="64342" y="13035"/>
                  </a:lnTo>
                  <a:lnTo>
                    <a:pt x="65166" y="50305"/>
                  </a:lnTo>
                  <a:lnTo>
                    <a:pt x="76654" y="77612"/>
                  </a:lnTo>
                  <a:lnTo>
                    <a:pt x="0" y="84729"/>
                  </a:lnTo>
                  <a:lnTo>
                    <a:pt x="0" y="21319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8" name="object 268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788302" y="4456421"/>
              <a:ext cx="80816" cy="88703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4788302" y="4456421"/>
              <a:ext cx="81280" cy="88900"/>
            </a:xfrm>
            <a:custGeom>
              <a:avLst/>
              <a:gdLst/>
              <a:ahLst/>
              <a:cxnLst/>
              <a:rect l="l" t="t" r="r" b="b"/>
              <a:pathLst>
                <a:path w="81279" h="88900">
                  <a:moveTo>
                    <a:pt x="0" y="22298"/>
                  </a:moveTo>
                  <a:lnTo>
                    <a:pt x="13258" y="13323"/>
                  </a:lnTo>
                  <a:lnTo>
                    <a:pt x="28271" y="6849"/>
                  </a:lnTo>
                  <a:lnTo>
                    <a:pt x="44270" y="2524"/>
                  </a:lnTo>
                  <a:lnTo>
                    <a:pt x="60487" y="0"/>
                  </a:lnTo>
                  <a:lnTo>
                    <a:pt x="67489" y="3657"/>
                  </a:lnTo>
                  <a:lnTo>
                    <a:pt x="67848" y="13618"/>
                  </a:lnTo>
                  <a:lnTo>
                    <a:pt x="68719" y="52670"/>
                  </a:lnTo>
                  <a:lnTo>
                    <a:pt x="80816" y="81244"/>
                  </a:lnTo>
                  <a:lnTo>
                    <a:pt x="0" y="88703"/>
                  </a:lnTo>
                  <a:lnTo>
                    <a:pt x="0" y="22298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0" name="object 27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674977" y="4474119"/>
              <a:ext cx="72043" cy="78342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4674977" y="4474119"/>
              <a:ext cx="72390" cy="78740"/>
            </a:xfrm>
            <a:custGeom>
              <a:avLst/>
              <a:gdLst/>
              <a:ahLst/>
              <a:cxnLst/>
              <a:rect l="l" t="t" r="r" b="b"/>
              <a:pathLst>
                <a:path w="72389" h="78739">
                  <a:moveTo>
                    <a:pt x="0" y="20527"/>
                  </a:moveTo>
                  <a:lnTo>
                    <a:pt x="5101" y="16167"/>
                  </a:lnTo>
                  <a:lnTo>
                    <a:pt x="11851" y="12520"/>
                  </a:lnTo>
                  <a:lnTo>
                    <a:pt x="19245" y="9579"/>
                  </a:lnTo>
                  <a:lnTo>
                    <a:pt x="19245" y="27630"/>
                  </a:lnTo>
                  <a:lnTo>
                    <a:pt x="0" y="29933"/>
                  </a:lnTo>
                  <a:lnTo>
                    <a:pt x="0" y="20527"/>
                  </a:lnTo>
                  <a:close/>
                </a:path>
                <a:path w="72389" h="78739">
                  <a:moveTo>
                    <a:pt x="19245" y="31021"/>
                  </a:moveTo>
                  <a:lnTo>
                    <a:pt x="19245" y="76666"/>
                  </a:lnTo>
                  <a:lnTo>
                    <a:pt x="0" y="78342"/>
                  </a:lnTo>
                  <a:lnTo>
                    <a:pt x="0" y="33328"/>
                  </a:lnTo>
                  <a:lnTo>
                    <a:pt x="19245" y="31021"/>
                  </a:lnTo>
                  <a:close/>
                </a:path>
                <a:path w="72389" h="78739">
                  <a:moveTo>
                    <a:pt x="22428" y="8366"/>
                  </a:moveTo>
                  <a:lnTo>
                    <a:pt x="29350" y="6052"/>
                  </a:lnTo>
                  <a:lnTo>
                    <a:pt x="36396" y="4095"/>
                  </a:lnTo>
                  <a:lnTo>
                    <a:pt x="43409" y="2486"/>
                  </a:lnTo>
                  <a:lnTo>
                    <a:pt x="50234" y="1212"/>
                  </a:lnTo>
                  <a:lnTo>
                    <a:pt x="50234" y="23911"/>
                  </a:lnTo>
                  <a:lnTo>
                    <a:pt x="22428" y="27255"/>
                  </a:lnTo>
                  <a:lnTo>
                    <a:pt x="22428" y="8366"/>
                  </a:lnTo>
                  <a:close/>
                </a:path>
                <a:path w="72389" h="78739">
                  <a:moveTo>
                    <a:pt x="50234" y="27338"/>
                  </a:moveTo>
                  <a:lnTo>
                    <a:pt x="50234" y="73929"/>
                  </a:lnTo>
                  <a:lnTo>
                    <a:pt x="22428" y="76387"/>
                  </a:lnTo>
                  <a:lnTo>
                    <a:pt x="22428" y="30657"/>
                  </a:lnTo>
                  <a:lnTo>
                    <a:pt x="50234" y="27338"/>
                  </a:lnTo>
                  <a:close/>
                </a:path>
                <a:path w="72389" h="78739">
                  <a:moveTo>
                    <a:pt x="53398" y="723"/>
                  </a:moveTo>
                  <a:lnTo>
                    <a:pt x="55311" y="424"/>
                  </a:lnTo>
                  <a:lnTo>
                    <a:pt x="57189" y="208"/>
                  </a:lnTo>
                  <a:lnTo>
                    <a:pt x="58974" y="0"/>
                  </a:lnTo>
                  <a:lnTo>
                    <a:pt x="60652" y="889"/>
                  </a:lnTo>
                  <a:lnTo>
                    <a:pt x="61168" y="22597"/>
                  </a:lnTo>
                  <a:lnTo>
                    <a:pt x="53398" y="23536"/>
                  </a:lnTo>
                  <a:lnTo>
                    <a:pt x="53398" y="723"/>
                  </a:lnTo>
                  <a:close/>
                </a:path>
                <a:path w="72389" h="78739">
                  <a:moveTo>
                    <a:pt x="61260" y="26042"/>
                  </a:moveTo>
                  <a:lnTo>
                    <a:pt x="61815" y="48643"/>
                  </a:lnTo>
                  <a:lnTo>
                    <a:pt x="72043" y="72035"/>
                  </a:lnTo>
                  <a:lnTo>
                    <a:pt x="53398" y="73670"/>
                  </a:lnTo>
                  <a:lnTo>
                    <a:pt x="53398" y="26967"/>
                  </a:lnTo>
                  <a:lnTo>
                    <a:pt x="61260" y="26042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2" name="object 27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791880" y="4459171"/>
              <a:ext cx="75949" cy="82048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4791880" y="4459171"/>
              <a:ext cx="76200" cy="82550"/>
            </a:xfrm>
            <a:custGeom>
              <a:avLst/>
              <a:gdLst/>
              <a:ahLst/>
              <a:cxnLst/>
              <a:rect l="l" t="t" r="r" b="b"/>
              <a:pathLst>
                <a:path w="76200" h="82550">
                  <a:moveTo>
                    <a:pt x="0" y="21503"/>
                  </a:moveTo>
                  <a:lnTo>
                    <a:pt x="5360" y="16906"/>
                  </a:lnTo>
                  <a:lnTo>
                    <a:pt x="12463" y="13111"/>
                  </a:lnTo>
                  <a:lnTo>
                    <a:pt x="20283" y="9997"/>
                  </a:lnTo>
                  <a:lnTo>
                    <a:pt x="20283" y="28422"/>
                  </a:lnTo>
                  <a:lnTo>
                    <a:pt x="0" y="30849"/>
                  </a:lnTo>
                  <a:lnTo>
                    <a:pt x="0" y="21503"/>
                  </a:lnTo>
                  <a:close/>
                </a:path>
                <a:path w="76200" h="82550">
                  <a:moveTo>
                    <a:pt x="20283" y="31968"/>
                  </a:moveTo>
                  <a:lnTo>
                    <a:pt x="20283" y="80272"/>
                  </a:lnTo>
                  <a:lnTo>
                    <a:pt x="0" y="82048"/>
                  </a:lnTo>
                  <a:lnTo>
                    <a:pt x="0" y="34380"/>
                  </a:lnTo>
                  <a:lnTo>
                    <a:pt x="20283" y="31968"/>
                  </a:lnTo>
                  <a:close/>
                </a:path>
                <a:path w="76200" h="82550">
                  <a:moveTo>
                    <a:pt x="23638" y="8733"/>
                  </a:moveTo>
                  <a:lnTo>
                    <a:pt x="30928" y="6325"/>
                  </a:lnTo>
                  <a:lnTo>
                    <a:pt x="38353" y="4286"/>
                  </a:lnTo>
                  <a:lnTo>
                    <a:pt x="45741" y="2603"/>
                  </a:lnTo>
                  <a:lnTo>
                    <a:pt x="52924" y="1263"/>
                  </a:lnTo>
                  <a:lnTo>
                    <a:pt x="52924" y="24516"/>
                  </a:lnTo>
                  <a:lnTo>
                    <a:pt x="23638" y="28030"/>
                  </a:lnTo>
                  <a:lnTo>
                    <a:pt x="23638" y="8733"/>
                  </a:lnTo>
                  <a:close/>
                </a:path>
                <a:path w="76200" h="82550">
                  <a:moveTo>
                    <a:pt x="52924" y="28080"/>
                  </a:moveTo>
                  <a:lnTo>
                    <a:pt x="52924" y="77421"/>
                  </a:lnTo>
                  <a:lnTo>
                    <a:pt x="23638" y="79988"/>
                  </a:lnTo>
                  <a:lnTo>
                    <a:pt x="23638" y="31565"/>
                  </a:lnTo>
                  <a:lnTo>
                    <a:pt x="52924" y="28080"/>
                  </a:lnTo>
                  <a:close/>
                </a:path>
                <a:path w="76200" h="82550">
                  <a:moveTo>
                    <a:pt x="56272" y="741"/>
                  </a:moveTo>
                  <a:lnTo>
                    <a:pt x="58320" y="450"/>
                  </a:lnTo>
                  <a:lnTo>
                    <a:pt x="60275" y="209"/>
                  </a:lnTo>
                  <a:lnTo>
                    <a:pt x="62169" y="0"/>
                  </a:lnTo>
                  <a:lnTo>
                    <a:pt x="63911" y="908"/>
                  </a:lnTo>
                  <a:lnTo>
                    <a:pt x="64476" y="23112"/>
                  </a:lnTo>
                  <a:lnTo>
                    <a:pt x="56272" y="24113"/>
                  </a:lnTo>
                  <a:lnTo>
                    <a:pt x="56272" y="741"/>
                  </a:lnTo>
                  <a:close/>
                </a:path>
                <a:path w="76200" h="82550">
                  <a:moveTo>
                    <a:pt x="64570" y="26713"/>
                  </a:moveTo>
                  <a:lnTo>
                    <a:pt x="65167" y="50911"/>
                  </a:lnTo>
                  <a:lnTo>
                    <a:pt x="75949" y="75420"/>
                  </a:lnTo>
                  <a:lnTo>
                    <a:pt x="56272" y="77130"/>
                  </a:lnTo>
                  <a:lnTo>
                    <a:pt x="56272" y="27677"/>
                  </a:lnTo>
                  <a:lnTo>
                    <a:pt x="64570" y="26713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4" name="object 27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571215" y="4876649"/>
              <a:ext cx="13319" cy="20595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5571215" y="4876649"/>
              <a:ext cx="13335" cy="20955"/>
            </a:xfrm>
            <a:custGeom>
              <a:avLst/>
              <a:gdLst/>
              <a:ahLst/>
              <a:cxnLst/>
              <a:rect l="l" t="t" r="r" b="b"/>
              <a:pathLst>
                <a:path w="13335" h="20954">
                  <a:moveTo>
                    <a:pt x="0" y="0"/>
                  </a:moveTo>
                  <a:lnTo>
                    <a:pt x="13319" y="0"/>
                  </a:lnTo>
                  <a:lnTo>
                    <a:pt x="13319" y="20595"/>
                  </a:lnTo>
                  <a:lnTo>
                    <a:pt x="0" y="19889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6" name="object 27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584535" y="4376386"/>
              <a:ext cx="13648" cy="550900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5584535" y="4376386"/>
              <a:ext cx="13970" cy="551180"/>
            </a:xfrm>
            <a:custGeom>
              <a:avLst/>
              <a:gdLst/>
              <a:ahLst/>
              <a:cxnLst/>
              <a:rect l="l" t="t" r="r" b="b"/>
              <a:pathLst>
                <a:path w="13970" h="551179">
                  <a:moveTo>
                    <a:pt x="13648" y="0"/>
                  </a:moveTo>
                  <a:lnTo>
                    <a:pt x="0" y="831"/>
                  </a:lnTo>
                  <a:lnTo>
                    <a:pt x="0" y="550900"/>
                  </a:lnTo>
                  <a:lnTo>
                    <a:pt x="13648" y="546105"/>
                  </a:lnTo>
                  <a:lnTo>
                    <a:pt x="13648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78" name="object 278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937183" y="3859591"/>
              <a:ext cx="98464" cy="86306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4937183" y="3859591"/>
              <a:ext cx="99060" cy="86360"/>
            </a:xfrm>
            <a:custGeom>
              <a:avLst/>
              <a:gdLst/>
              <a:ahLst/>
              <a:cxnLst/>
              <a:rect l="l" t="t" r="r" b="b"/>
              <a:pathLst>
                <a:path w="99060" h="86360">
                  <a:moveTo>
                    <a:pt x="43708" y="5864"/>
                  </a:moveTo>
                  <a:lnTo>
                    <a:pt x="62442" y="0"/>
                  </a:lnTo>
                  <a:lnTo>
                    <a:pt x="62290" y="29657"/>
                  </a:lnTo>
                  <a:lnTo>
                    <a:pt x="98464" y="18964"/>
                  </a:lnTo>
                  <a:lnTo>
                    <a:pt x="98464" y="57257"/>
                  </a:lnTo>
                  <a:lnTo>
                    <a:pt x="0" y="86306"/>
                  </a:lnTo>
                  <a:lnTo>
                    <a:pt x="43708" y="5864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0" name="object 28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035647" y="3878427"/>
              <a:ext cx="26751" cy="116615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5035647" y="3878427"/>
              <a:ext cx="27305" cy="116839"/>
            </a:xfrm>
            <a:custGeom>
              <a:avLst/>
              <a:gdLst/>
              <a:ahLst/>
              <a:cxnLst/>
              <a:rect l="l" t="t" r="r" b="b"/>
              <a:pathLst>
                <a:path w="27304" h="116839">
                  <a:moveTo>
                    <a:pt x="26751" y="7452"/>
                  </a:moveTo>
                  <a:lnTo>
                    <a:pt x="0" y="0"/>
                  </a:lnTo>
                  <a:lnTo>
                    <a:pt x="0" y="109054"/>
                  </a:lnTo>
                  <a:lnTo>
                    <a:pt x="26751" y="116615"/>
                  </a:lnTo>
                  <a:lnTo>
                    <a:pt x="26751" y="7452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2" name="object 28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999733" y="3859142"/>
              <a:ext cx="26791" cy="29933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4999733" y="3859142"/>
              <a:ext cx="27305" cy="30480"/>
            </a:xfrm>
            <a:custGeom>
              <a:avLst/>
              <a:gdLst/>
              <a:ahLst/>
              <a:cxnLst/>
              <a:rect l="l" t="t" r="r" b="b"/>
              <a:pathLst>
                <a:path w="27304" h="30479">
                  <a:moveTo>
                    <a:pt x="26791" y="7444"/>
                  </a:moveTo>
                  <a:lnTo>
                    <a:pt x="0" y="0"/>
                  </a:lnTo>
                  <a:lnTo>
                    <a:pt x="0" y="29933"/>
                  </a:lnTo>
                  <a:lnTo>
                    <a:pt x="26791" y="21992"/>
                  </a:lnTo>
                  <a:lnTo>
                    <a:pt x="26791" y="7444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4" name="object 28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036850" y="3646738"/>
              <a:ext cx="10292" cy="234878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5036850" y="3646738"/>
              <a:ext cx="10795" cy="234950"/>
            </a:xfrm>
            <a:custGeom>
              <a:avLst/>
              <a:gdLst/>
              <a:ahLst/>
              <a:cxnLst/>
              <a:rect l="l" t="t" r="r" b="b"/>
              <a:pathLst>
                <a:path w="10795" h="234950">
                  <a:moveTo>
                    <a:pt x="4218" y="25"/>
                  </a:moveTo>
                  <a:lnTo>
                    <a:pt x="5435" y="48261"/>
                  </a:lnTo>
                  <a:lnTo>
                    <a:pt x="5043" y="48204"/>
                  </a:lnTo>
                  <a:lnTo>
                    <a:pt x="4650" y="48204"/>
                  </a:lnTo>
                  <a:lnTo>
                    <a:pt x="4248" y="48204"/>
                  </a:lnTo>
                  <a:lnTo>
                    <a:pt x="3873" y="48204"/>
                  </a:lnTo>
                  <a:lnTo>
                    <a:pt x="3506" y="48204"/>
                  </a:lnTo>
                  <a:lnTo>
                    <a:pt x="3114" y="48261"/>
                  </a:lnTo>
                  <a:lnTo>
                    <a:pt x="3895" y="0"/>
                  </a:lnTo>
                  <a:lnTo>
                    <a:pt x="4218" y="25"/>
                  </a:lnTo>
                  <a:close/>
                </a:path>
                <a:path w="10795" h="234950">
                  <a:moveTo>
                    <a:pt x="5939" y="68126"/>
                  </a:moveTo>
                  <a:lnTo>
                    <a:pt x="6249" y="80553"/>
                  </a:lnTo>
                  <a:lnTo>
                    <a:pt x="5590" y="80471"/>
                  </a:lnTo>
                  <a:lnTo>
                    <a:pt x="4949" y="80427"/>
                  </a:lnTo>
                  <a:lnTo>
                    <a:pt x="4248" y="80427"/>
                  </a:lnTo>
                  <a:lnTo>
                    <a:pt x="3681" y="80427"/>
                  </a:lnTo>
                  <a:lnTo>
                    <a:pt x="3116" y="80463"/>
                  </a:lnTo>
                  <a:lnTo>
                    <a:pt x="2598" y="80514"/>
                  </a:lnTo>
                  <a:lnTo>
                    <a:pt x="2767" y="68158"/>
                  </a:lnTo>
                  <a:lnTo>
                    <a:pt x="3257" y="68230"/>
                  </a:lnTo>
                  <a:lnTo>
                    <a:pt x="3765" y="68256"/>
                  </a:lnTo>
                  <a:lnTo>
                    <a:pt x="4248" y="68256"/>
                  </a:lnTo>
                  <a:lnTo>
                    <a:pt x="4827" y="68256"/>
                  </a:lnTo>
                  <a:lnTo>
                    <a:pt x="5400" y="68223"/>
                  </a:lnTo>
                  <a:lnTo>
                    <a:pt x="5939" y="68126"/>
                  </a:lnTo>
                  <a:close/>
                </a:path>
                <a:path w="10795" h="234950">
                  <a:moveTo>
                    <a:pt x="6979" y="109447"/>
                  </a:moveTo>
                  <a:lnTo>
                    <a:pt x="7494" y="129330"/>
                  </a:lnTo>
                  <a:lnTo>
                    <a:pt x="6432" y="129146"/>
                  </a:lnTo>
                  <a:lnTo>
                    <a:pt x="5353" y="129071"/>
                  </a:lnTo>
                  <a:lnTo>
                    <a:pt x="4248" y="129071"/>
                  </a:lnTo>
                  <a:lnTo>
                    <a:pt x="3422" y="129071"/>
                  </a:lnTo>
                  <a:lnTo>
                    <a:pt x="2602" y="129120"/>
                  </a:lnTo>
                  <a:lnTo>
                    <a:pt x="1788" y="129211"/>
                  </a:lnTo>
                  <a:lnTo>
                    <a:pt x="2119" y="109541"/>
                  </a:lnTo>
                  <a:lnTo>
                    <a:pt x="2807" y="109649"/>
                  </a:lnTo>
                  <a:lnTo>
                    <a:pt x="3530" y="109694"/>
                  </a:lnTo>
                  <a:lnTo>
                    <a:pt x="4248" y="109694"/>
                  </a:lnTo>
                  <a:lnTo>
                    <a:pt x="5190" y="109694"/>
                  </a:lnTo>
                  <a:lnTo>
                    <a:pt x="6122" y="109606"/>
                  </a:lnTo>
                  <a:lnTo>
                    <a:pt x="6979" y="109447"/>
                  </a:lnTo>
                  <a:close/>
                </a:path>
                <a:path w="10795" h="234950">
                  <a:moveTo>
                    <a:pt x="8484" y="168847"/>
                  </a:moveTo>
                  <a:lnTo>
                    <a:pt x="10292" y="234878"/>
                  </a:lnTo>
                  <a:lnTo>
                    <a:pt x="0" y="232059"/>
                  </a:lnTo>
                  <a:lnTo>
                    <a:pt x="1140" y="169030"/>
                  </a:lnTo>
                  <a:lnTo>
                    <a:pt x="2166" y="169195"/>
                  </a:lnTo>
                  <a:lnTo>
                    <a:pt x="3188" y="169264"/>
                  </a:lnTo>
                  <a:lnTo>
                    <a:pt x="4248" y="169264"/>
                  </a:lnTo>
                  <a:lnTo>
                    <a:pt x="5723" y="169264"/>
                  </a:lnTo>
                  <a:lnTo>
                    <a:pt x="7120" y="169120"/>
                  </a:lnTo>
                  <a:lnTo>
                    <a:pt x="8484" y="168847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6" name="object 28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084297" y="4708410"/>
              <a:ext cx="100073" cy="53103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5084297" y="4708410"/>
              <a:ext cx="100330" cy="53340"/>
            </a:xfrm>
            <a:custGeom>
              <a:avLst/>
              <a:gdLst/>
              <a:ahLst/>
              <a:cxnLst/>
              <a:rect l="l" t="t" r="r" b="b"/>
              <a:pathLst>
                <a:path w="100329" h="53339">
                  <a:moveTo>
                    <a:pt x="100073" y="5674"/>
                  </a:moveTo>
                  <a:lnTo>
                    <a:pt x="0" y="0"/>
                  </a:lnTo>
                  <a:lnTo>
                    <a:pt x="0" y="30017"/>
                  </a:lnTo>
                  <a:lnTo>
                    <a:pt x="100073" y="34960"/>
                  </a:lnTo>
                  <a:lnTo>
                    <a:pt x="100073" y="5674"/>
                  </a:lnTo>
                  <a:close/>
                </a:path>
                <a:path w="100329" h="53339">
                  <a:moveTo>
                    <a:pt x="0" y="38318"/>
                  </a:moveTo>
                  <a:lnTo>
                    <a:pt x="0" y="51553"/>
                  </a:lnTo>
                  <a:lnTo>
                    <a:pt x="100073" y="53103"/>
                  </a:lnTo>
                  <a:lnTo>
                    <a:pt x="100073" y="42672"/>
                  </a:lnTo>
                  <a:lnTo>
                    <a:pt x="0" y="38318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8" name="object 288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858052" y="4912181"/>
              <a:ext cx="1135335" cy="30840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4858052" y="4912181"/>
              <a:ext cx="1135380" cy="31115"/>
            </a:xfrm>
            <a:custGeom>
              <a:avLst/>
              <a:gdLst/>
              <a:ahLst/>
              <a:cxnLst/>
              <a:rect l="l" t="t" r="r" b="b"/>
              <a:pathLst>
                <a:path w="1135379" h="31114">
                  <a:moveTo>
                    <a:pt x="0" y="0"/>
                  </a:moveTo>
                  <a:lnTo>
                    <a:pt x="1135335" y="0"/>
                  </a:lnTo>
                  <a:lnTo>
                    <a:pt x="1126088" y="7906"/>
                  </a:lnTo>
                  <a:lnTo>
                    <a:pt x="1116726" y="15679"/>
                  </a:lnTo>
                  <a:lnTo>
                    <a:pt x="1107255" y="23322"/>
                  </a:lnTo>
                  <a:lnTo>
                    <a:pt x="1097680" y="30840"/>
                  </a:lnTo>
                  <a:lnTo>
                    <a:pt x="37652" y="30840"/>
                  </a:lnTo>
                  <a:lnTo>
                    <a:pt x="28079" y="23322"/>
                  </a:lnTo>
                  <a:lnTo>
                    <a:pt x="18607" y="15679"/>
                  </a:lnTo>
                  <a:lnTo>
                    <a:pt x="9246" y="790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A3711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0" name="object 29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602838" y="4138275"/>
              <a:ext cx="137764" cy="65271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166600" y="3094901"/>
              <a:ext cx="2463681" cy="2463681"/>
            </a:xfrm>
            <a:prstGeom prst="rect">
              <a:avLst/>
            </a:prstGeom>
          </p:spPr>
        </p:pic>
      </p:grpSp>
      <p:sp>
        <p:nvSpPr>
          <p:cNvPr id="292" name="object 292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 txBox="1"/>
          <p:nvPr/>
        </p:nvSpPr>
        <p:spPr>
          <a:xfrm>
            <a:off x="2315261" y="5710059"/>
            <a:ext cx="1490345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675"/>
              </a:lnSpc>
              <a:spcBef>
                <a:spcPts val="120"/>
              </a:spcBef>
            </a:pPr>
            <a:r>
              <a:rPr sz="225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250" spc="3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000</a:t>
            </a:r>
            <a:r>
              <a:rPr sz="2250" spc="3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-2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000+</a:t>
            </a:r>
            <a:endParaRPr sz="2250">
              <a:latin typeface="Microsoft Sans Serif" panose="020B0604020202020204"/>
              <a:cs typeface="Microsoft Sans Serif" panose="020B0604020202020204"/>
            </a:endParaRPr>
          </a:p>
          <a:p>
            <a:pPr marL="33020">
              <a:lnSpc>
                <a:spcPts val="1295"/>
              </a:lnSpc>
            </a:pP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HAMKOR</a:t>
            </a:r>
            <a:r>
              <a:rPr sz="11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MOBILE</a:t>
            </a:r>
            <a:r>
              <a:rPr sz="11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2.0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5" name="object 295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6" name="object 296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297" name="object 297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8" name="object 298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299" name="object 299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300" name="object 300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01" name="object 301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302" name="object 302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4" name="object 304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01.0</a:t>
            </a:r>
            <a:r>
              <a:rPr lang="en-US" spc="160" dirty="0"/>
              <a:t>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365" y="4234939"/>
            <a:ext cx="1719580" cy="333375"/>
          </a:xfrm>
          <a:custGeom>
            <a:avLst/>
            <a:gdLst/>
            <a:ahLst/>
            <a:cxnLst/>
            <a:rect l="l" t="t" r="r" b="b"/>
            <a:pathLst>
              <a:path w="1719580" h="333375">
                <a:moveTo>
                  <a:pt x="1719172" y="0"/>
                </a:moveTo>
                <a:lnTo>
                  <a:pt x="0" y="0"/>
                </a:lnTo>
                <a:lnTo>
                  <a:pt x="0" y="333028"/>
                </a:lnTo>
                <a:lnTo>
                  <a:pt x="1719172" y="333028"/>
                </a:lnTo>
                <a:lnTo>
                  <a:pt x="1719172" y="0"/>
                </a:lnTo>
                <a:close/>
              </a:path>
            </a:pathLst>
          </a:custGeom>
          <a:solidFill>
            <a:srgbClr val="EBECEC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8765" y="1684918"/>
          <a:ext cx="9512295" cy="2875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9105"/>
                <a:gridCol w="569594"/>
                <a:gridCol w="558164"/>
                <a:gridCol w="560070"/>
                <a:gridCol w="558164"/>
                <a:gridCol w="560070"/>
                <a:gridCol w="548639"/>
                <a:gridCol w="560070"/>
                <a:gridCol w="545464"/>
                <a:gridCol w="563245"/>
                <a:gridCol w="548640"/>
                <a:gridCol w="560070"/>
                <a:gridCol w="548640"/>
                <a:gridCol w="560070"/>
                <a:gridCol w="542290"/>
              </a:tblGrid>
              <a:tr h="1758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EFEFE"/>
                      </a:solidFill>
                      <a:prstDash val="solid"/>
                    </a:lnL>
                    <a:lnR w="9525">
                      <a:solidFill>
                        <a:srgbClr val="FEFEFE"/>
                      </a:solidFill>
                      <a:prstDash val="solid"/>
                    </a:lnR>
                    <a:lnT w="9525">
                      <a:solidFill>
                        <a:srgbClr val="FEFEFE"/>
                      </a:solidFill>
                      <a:prstDash val="solid"/>
                    </a:lnT>
                    <a:lnB w="9525">
                      <a:solidFill>
                        <a:srgbClr val="FEFEFE"/>
                      </a:solidFill>
                      <a:prstDash val="solid"/>
                    </a:lnB>
                    <a:solidFill>
                      <a:srgbClr val="5DB13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76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2018</a:t>
                      </a:r>
                      <a:endParaRPr sz="9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400" marB="0">
                    <a:lnL w="9525">
                      <a:solidFill>
                        <a:srgbClr val="FEFEFE"/>
                      </a:solidFill>
                      <a:prstDash val="solid"/>
                    </a:lnL>
                    <a:lnR w="9525">
                      <a:solidFill>
                        <a:srgbClr val="FEFEFE"/>
                      </a:solidFill>
                      <a:prstDash val="solid"/>
                    </a:lnR>
                    <a:lnT w="9525">
                      <a:solidFill>
                        <a:srgbClr val="FEFEFE"/>
                      </a:solidFill>
                      <a:prstDash val="solid"/>
                    </a:lnT>
                    <a:lnB w="9525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2019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400" marB="0">
                    <a:lnL w="9525">
                      <a:solidFill>
                        <a:srgbClr val="FEFEFE"/>
                      </a:solidFill>
                      <a:prstDash val="solid"/>
                    </a:lnL>
                    <a:lnR w="9525">
                      <a:solidFill>
                        <a:srgbClr val="FEFEFE"/>
                      </a:solidFill>
                      <a:prstDash val="solid"/>
                    </a:lnR>
                    <a:lnT w="9525">
                      <a:solidFill>
                        <a:srgbClr val="FEFEFE"/>
                      </a:solidFill>
                      <a:prstDash val="solid"/>
                    </a:lnT>
                    <a:lnB w="9525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2020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400" marB="0">
                    <a:lnL w="9525">
                      <a:solidFill>
                        <a:srgbClr val="FEFEFE"/>
                      </a:solidFill>
                      <a:prstDash val="solid"/>
                    </a:lnL>
                    <a:lnR w="9525">
                      <a:solidFill>
                        <a:srgbClr val="FEFEFE"/>
                      </a:solidFill>
                      <a:prstDash val="solid"/>
                    </a:lnR>
                    <a:lnT w="9525">
                      <a:solidFill>
                        <a:srgbClr val="FEFEFE"/>
                      </a:solidFill>
                      <a:prstDash val="solid"/>
                    </a:lnT>
                    <a:lnB w="9525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2021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400" marB="0">
                    <a:lnL w="9525">
                      <a:solidFill>
                        <a:srgbClr val="FEFEFE"/>
                      </a:solidFill>
                      <a:prstDash val="solid"/>
                    </a:lnL>
                    <a:lnR w="9525">
                      <a:solidFill>
                        <a:srgbClr val="FEFEFE"/>
                      </a:solidFill>
                      <a:prstDash val="solid"/>
                    </a:lnR>
                    <a:lnT w="9525">
                      <a:solidFill>
                        <a:srgbClr val="FEFEFE"/>
                      </a:solidFill>
                      <a:prstDash val="solid"/>
                    </a:lnT>
                    <a:lnB w="9525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2022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400" marB="0">
                    <a:lnL w="9525">
                      <a:solidFill>
                        <a:srgbClr val="FEFEFE"/>
                      </a:solidFill>
                      <a:prstDash val="solid"/>
                    </a:lnL>
                    <a:lnR w="9525">
                      <a:solidFill>
                        <a:srgbClr val="FEFEFE"/>
                      </a:solidFill>
                      <a:prstDash val="solid"/>
                    </a:lnR>
                    <a:lnT w="9525">
                      <a:solidFill>
                        <a:srgbClr val="FEFEFE"/>
                      </a:solidFill>
                      <a:prstDash val="solid"/>
                    </a:lnT>
                    <a:lnB w="9525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940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2023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400" marB="0">
                    <a:lnL w="9525">
                      <a:solidFill>
                        <a:srgbClr val="FEFEFE"/>
                      </a:solidFill>
                      <a:prstDash val="solid"/>
                    </a:lnL>
                    <a:lnR w="9525">
                      <a:solidFill>
                        <a:srgbClr val="FEFEFE"/>
                      </a:solidFill>
                      <a:prstDash val="solid"/>
                    </a:lnR>
                    <a:lnT w="9525">
                      <a:solidFill>
                        <a:srgbClr val="FEFEFE"/>
                      </a:solidFill>
                      <a:prstDash val="solid"/>
                    </a:lnT>
                    <a:lnB w="9525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559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900" b="1" spc="-1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01.10.2024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5400" marB="0">
                    <a:lnL w="9525">
                      <a:solidFill>
                        <a:srgbClr val="FEFEFE"/>
                      </a:solidFill>
                      <a:prstDash val="solid"/>
                    </a:lnL>
                    <a:lnR w="9525">
                      <a:solidFill>
                        <a:srgbClr val="FEFEFE"/>
                      </a:solidFill>
                      <a:prstDash val="solid"/>
                    </a:lnR>
                    <a:lnT w="9525">
                      <a:solidFill>
                        <a:srgbClr val="FEFEFE"/>
                      </a:solidFill>
                      <a:prstDash val="solid"/>
                    </a:lnT>
                    <a:lnB w="9525">
                      <a:solidFill>
                        <a:srgbClr val="FEFEFE"/>
                      </a:solidFill>
                      <a:prstDash val="solid"/>
                    </a:lnB>
                    <a:solidFill>
                      <a:srgbClr val="5DB139"/>
                    </a:solidFill>
                  </a:tcPr>
                </a:tc>
                <a:tc hMerge="1">
                  <a:tcPr marL="0" marR="0" marT="0" marB="0"/>
                </a:tc>
              </a:tr>
              <a:tr h="313055">
                <a:tc>
                  <a:txBody>
                    <a:bodyPr/>
                    <a:lstStyle/>
                    <a:p>
                      <a:pPr marL="46355">
                        <a:lnSpc>
                          <a:spcPct val="100000"/>
                        </a:lnSpc>
                        <a:spcBef>
                          <a:spcPts val="440"/>
                        </a:spcBef>
                        <a:tabLst>
                          <a:tab pos="1099185" algn="l"/>
                        </a:tabLst>
                      </a:pPr>
                      <a:r>
                        <a:rPr sz="850" b="1" spc="-2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bn.</a:t>
                      </a:r>
                      <a:r>
                        <a:rPr sz="850" b="1" spc="-3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850" b="1" spc="-1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soums</a:t>
                      </a:r>
                      <a:r>
                        <a:rPr sz="8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млрд.</a:t>
                      </a:r>
                      <a:r>
                        <a:rPr sz="850" spc="3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сум</a:t>
                      </a:r>
                      <a:endParaRPr sz="8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55880" marB="0">
                    <a:lnT w="9525">
                      <a:solidFill>
                        <a:srgbClr val="FEFEFE"/>
                      </a:solidFill>
                      <a:prstDash val="solid"/>
                    </a:lnT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Amount</a:t>
                      </a:r>
                      <a:endParaRPr sz="65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13030">
                        <a:lnSpc>
                          <a:spcPts val="765"/>
                        </a:lnSpc>
                      </a:pPr>
                      <a:r>
                        <a:rPr sz="650" spc="-1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Сумма</a:t>
                      </a:r>
                      <a:endParaRPr sz="6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Growth</a:t>
                      </a:r>
                      <a:r>
                        <a:rPr sz="650" b="1" spc="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650" b="1" spc="-2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rate</a:t>
                      </a:r>
                      <a:endParaRPr sz="65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5080" algn="ctr">
                        <a:lnSpc>
                          <a:spcPts val="765"/>
                        </a:lnSpc>
                      </a:pPr>
                      <a:r>
                        <a:rPr sz="650" spc="-2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Рост</a:t>
                      </a:r>
                      <a:endParaRPr sz="6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Amount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13030">
                        <a:lnSpc>
                          <a:spcPts val="765"/>
                        </a:lnSpc>
                      </a:pPr>
                      <a:r>
                        <a:rPr sz="650" spc="-1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Сумма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26035" algn="ctr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Growth</a:t>
                      </a:r>
                      <a:r>
                        <a:rPr sz="650" b="1" spc="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650" b="1" spc="-2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rate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24130" algn="ctr">
                        <a:lnSpc>
                          <a:spcPts val="765"/>
                        </a:lnSpc>
                      </a:pPr>
                      <a:r>
                        <a:rPr sz="650" spc="-2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Рост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Amount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13030">
                        <a:lnSpc>
                          <a:spcPts val="765"/>
                        </a:lnSpc>
                      </a:pPr>
                      <a:r>
                        <a:rPr sz="650" spc="-1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Сумма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35560" algn="ctr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Growth</a:t>
                      </a:r>
                      <a:r>
                        <a:rPr sz="650" b="1" spc="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650" b="1" spc="-2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rate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3655" algn="ctr">
                        <a:lnSpc>
                          <a:spcPts val="765"/>
                        </a:lnSpc>
                      </a:pPr>
                      <a:r>
                        <a:rPr sz="650" spc="-2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Рост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Amount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13030">
                        <a:lnSpc>
                          <a:spcPts val="765"/>
                        </a:lnSpc>
                      </a:pPr>
                      <a:r>
                        <a:rPr sz="650" spc="-1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Сумма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Growth</a:t>
                      </a:r>
                      <a:r>
                        <a:rPr sz="650" b="1" spc="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650" b="1" spc="-2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rate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13970" algn="ctr">
                        <a:lnSpc>
                          <a:spcPts val="765"/>
                        </a:lnSpc>
                      </a:pPr>
                      <a:r>
                        <a:rPr sz="650" spc="-2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Рост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Amount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16205">
                        <a:lnSpc>
                          <a:spcPts val="765"/>
                        </a:lnSpc>
                      </a:pPr>
                      <a:r>
                        <a:rPr sz="650" spc="-1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Сумма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Growth</a:t>
                      </a:r>
                      <a:r>
                        <a:rPr sz="650" b="1" spc="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650" b="1" spc="-2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rate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17145" algn="ctr">
                        <a:lnSpc>
                          <a:spcPts val="765"/>
                        </a:lnSpc>
                      </a:pPr>
                      <a:r>
                        <a:rPr sz="650" spc="-2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Рост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Amount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13030">
                        <a:lnSpc>
                          <a:spcPts val="765"/>
                        </a:lnSpc>
                      </a:pPr>
                      <a:r>
                        <a:rPr sz="650" spc="-1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Сумма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Growth</a:t>
                      </a:r>
                      <a:r>
                        <a:rPr sz="650" b="1" spc="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650" b="1" spc="-2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rate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17145" algn="ctr">
                        <a:lnSpc>
                          <a:spcPts val="765"/>
                        </a:lnSpc>
                      </a:pPr>
                      <a:r>
                        <a:rPr sz="650" spc="-2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Рост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Amount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13030">
                        <a:lnSpc>
                          <a:spcPts val="765"/>
                        </a:lnSpc>
                      </a:pPr>
                      <a:r>
                        <a:rPr sz="650" spc="-1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Сумма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9DADA"/>
                    </a:solidFill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ts val="765"/>
                        </a:lnSpc>
                        <a:spcBef>
                          <a:spcPts val="370"/>
                        </a:spcBef>
                      </a:pPr>
                      <a:r>
                        <a:rPr sz="650" b="1" spc="-1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Growth</a:t>
                      </a:r>
                      <a:r>
                        <a:rPr sz="650" b="1" spc="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650" b="1" spc="-2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rate</a:t>
                      </a:r>
                      <a:endParaRPr sz="65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10795" algn="ctr">
                        <a:lnSpc>
                          <a:spcPts val="765"/>
                        </a:lnSpc>
                      </a:pPr>
                      <a:r>
                        <a:rPr sz="650" spc="-20" dirty="0">
                          <a:solidFill>
                            <a:srgbClr val="434242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Рост</a:t>
                      </a:r>
                      <a:endParaRPr sz="6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6990" marB="0">
                    <a:lnT w="9525">
                      <a:solidFill>
                        <a:srgbClr val="FEFEFE"/>
                      </a:solidFill>
                      <a:prstDash val="solid"/>
                    </a:lnT>
                  </a:tcPr>
                </a:tc>
              </a:tr>
              <a:tr h="280035">
                <a:tc rowSpan="7">
                  <a:txBody>
                    <a:bodyPr/>
                    <a:lstStyle/>
                    <a:p>
                      <a:pPr marR="80010" algn="r">
                        <a:lnSpc>
                          <a:spcPts val="1145"/>
                        </a:lnSpc>
                      </a:pP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Assets</a:t>
                      </a:r>
                      <a:endParaRPr sz="11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882650">
                        <a:lnSpc>
                          <a:spcPts val="710"/>
                        </a:lnSpc>
                      </a:pPr>
                      <a:r>
                        <a:rPr sz="8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Активы</a:t>
                      </a:r>
                      <a:r>
                        <a:rPr sz="80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чистые</a:t>
                      </a:r>
                      <a:endParaRPr sz="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R="80010" algn="r">
                        <a:lnSpc>
                          <a:spcPts val="1025"/>
                        </a:lnSpc>
                      </a:pPr>
                      <a:r>
                        <a:rPr sz="10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Loans</a:t>
                      </a:r>
                      <a:r>
                        <a:rPr sz="1000" b="1" spc="4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and</a:t>
                      </a:r>
                      <a:r>
                        <a:rPr sz="1000" b="1" spc="5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advances</a:t>
                      </a:r>
                      <a:endParaRPr sz="11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80010" algn="r">
                        <a:lnSpc>
                          <a:spcPts val="1065"/>
                        </a:lnSpc>
                      </a:pPr>
                      <a:r>
                        <a:rPr sz="11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to</a:t>
                      </a:r>
                      <a:r>
                        <a:rPr sz="1100" b="1" spc="-6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customers</a:t>
                      </a:r>
                      <a:endParaRPr sz="11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85725" algn="r">
                        <a:lnSpc>
                          <a:spcPts val="875"/>
                        </a:lnSpc>
                      </a:pPr>
                      <a:r>
                        <a:rPr sz="8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Кредитные</a:t>
                      </a:r>
                      <a:r>
                        <a:rPr sz="800" spc="1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вложения,</a:t>
                      </a:r>
                      <a:r>
                        <a:rPr sz="800" spc="15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чистые</a:t>
                      </a:r>
                      <a:endParaRPr sz="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R="80010" algn="r">
                        <a:lnSpc>
                          <a:spcPts val="1250"/>
                        </a:lnSpc>
                        <a:spcBef>
                          <a:spcPts val="645"/>
                        </a:spcBef>
                      </a:pPr>
                      <a:r>
                        <a:rPr sz="1100" b="1" spc="-2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Deposits</a:t>
                      </a:r>
                      <a:r>
                        <a:rPr sz="1100" b="1" spc="-4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of</a:t>
                      </a:r>
                      <a:r>
                        <a:rPr sz="1100" b="1" spc="-4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legal</a:t>
                      </a:r>
                      <a:r>
                        <a:rPr sz="1100" b="1" spc="-4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entities</a:t>
                      </a:r>
                      <a:endParaRPr sz="11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85725" algn="r">
                        <a:lnSpc>
                          <a:spcPts val="890"/>
                        </a:lnSpc>
                      </a:pPr>
                      <a:r>
                        <a:rPr sz="8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Депозиты</a:t>
                      </a:r>
                      <a:r>
                        <a:rPr sz="800" spc="8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юр.лиц</a:t>
                      </a:r>
                      <a:endParaRPr sz="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R="80010" algn="r">
                        <a:lnSpc>
                          <a:spcPts val="1305"/>
                        </a:lnSpc>
                        <a:spcBef>
                          <a:spcPts val="615"/>
                        </a:spcBef>
                      </a:pPr>
                      <a:r>
                        <a:rPr sz="1100" b="1" spc="-2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Deposits</a:t>
                      </a:r>
                      <a:r>
                        <a:rPr sz="1100" b="1" spc="-3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of</a:t>
                      </a:r>
                      <a:r>
                        <a:rPr sz="1100" b="1" spc="-3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Individuals</a:t>
                      </a:r>
                      <a:endParaRPr sz="11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84455" algn="r">
                        <a:lnSpc>
                          <a:spcPts val="945"/>
                        </a:lnSpc>
                      </a:pPr>
                      <a:r>
                        <a:rPr sz="8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Депозиты</a:t>
                      </a:r>
                      <a:r>
                        <a:rPr sz="80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физических</a:t>
                      </a:r>
                      <a:r>
                        <a:rPr sz="800" spc="1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0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лиц</a:t>
                      </a:r>
                      <a:endParaRPr sz="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804545">
                        <a:lnSpc>
                          <a:spcPts val="1210"/>
                        </a:lnSpc>
                        <a:spcBef>
                          <a:spcPts val="500"/>
                        </a:spcBef>
                      </a:pPr>
                      <a:r>
                        <a:rPr sz="1100" b="1" spc="-3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Funds</a:t>
                      </a:r>
                      <a:r>
                        <a:rPr sz="1100" b="1" spc="-4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of</a:t>
                      </a:r>
                      <a:r>
                        <a:rPr sz="1100" b="1" spc="-4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IFIs</a:t>
                      </a:r>
                      <a:endParaRPr sz="11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882015">
                        <a:lnSpc>
                          <a:spcPts val="850"/>
                        </a:lnSpc>
                      </a:pPr>
                      <a:r>
                        <a:rPr sz="8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Средства</a:t>
                      </a:r>
                      <a:r>
                        <a:rPr sz="800" spc="18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0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МФИ</a:t>
                      </a:r>
                      <a:endParaRPr sz="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R="80010" algn="r">
                        <a:lnSpc>
                          <a:spcPts val="1240"/>
                        </a:lnSpc>
                        <a:spcBef>
                          <a:spcPts val="700"/>
                        </a:spcBef>
                      </a:pP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Capital</a:t>
                      </a:r>
                      <a:endParaRPr sz="11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85725" algn="r">
                        <a:lnSpc>
                          <a:spcPts val="880"/>
                        </a:lnSpc>
                      </a:pPr>
                      <a:r>
                        <a:rPr sz="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Капитал</a:t>
                      </a:r>
                      <a:endParaRPr sz="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R="80010" algn="r">
                        <a:lnSpc>
                          <a:spcPts val="1180"/>
                        </a:lnSpc>
                        <a:spcBef>
                          <a:spcPts val="635"/>
                        </a:spcBef>
                      </a:pP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Net</a:t>
                      </a:r>
                      <a:r>
                        <a:rPr sz="1100" b="1" spc="-6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profit</a:t>
                      </a:r>
                      <a:endParaRPr sz="11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81280" algn="r">
                        <a:lnSpc>
                          <a:spcPts val="820"/>
                        </a:lnSpc>
                      </a:pPr>
                      <a:r>
                        <a:rPr sz="8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Чистая</a:t>
                      </a:r>
                      <a:r>
                        <a:rPr sz="800" spc="13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прибыль</a:t>
                      </a:r>
                      <a:endParaRPr sz="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868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683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23%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3683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837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556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29%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3683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r>
                        <a:rPr sz="950" b="1" spc="7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463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556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520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18%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3683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12</a:t>
                      </a:r>
                      <a:r>
                        <a:rPr sz="950" b="1" spc="7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422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556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19%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3683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16</a:t>
                      </a:r>
                      <a:r>
                        <a:rPr sz="950" b="1" spc="7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721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556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35%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349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20</a:t>
                      </a:r>
                      <a:r>
                        <a:rPr sz="950" b="1" spc="7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980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556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25%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349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50" b="1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26</a:t>
                      </a:r>
                      <a:r>
                        <a:rPr sz="950" b="1" spc="7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473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556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9DADA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26%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34925" marB="0"/>
                </a:tc>
              </a:tr>
              <a:tr h="344170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R="113665" algn="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934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604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55%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604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885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477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19%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604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002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477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52070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19%</a:t>
                      </a:r>
                      <a:endParaRPr sz="9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604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9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334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477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29%</a:t>
                      </a:r>
                      <a:endParaRPr sz="9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604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11</a:t>
                      </a:r>
                      <a:r>
                        <a:rPr sz="950" b="1" spc="1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206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477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22%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4139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15</a:t>
                      </a:r>
                      <a:r>
                        <a:rPr sz="950" b="1" spc="7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570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477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39%</a:t>
                      </a:r>
                      <a:endParaRPr sz="9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4139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950" b="1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lang="ru-RU" sz="950" b="1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r>
                        <a:rPr lang="ru-RU" sz="950" b="1" spc="7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lang="ru-RU" sz="950" b="1" spc="-2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449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477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9DADA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16%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4139" marB="0"/>
                </a:tc>
              </a:tr>
              <a:tr h="376555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R="113665" algn="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110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111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-</a:t>
                      </a: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15%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11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540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-</a:t>
                      </a: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27%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11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698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5207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10%</a:t>
                      </a:r>
                      <a:endParaRPr sz="9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11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269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34%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11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590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58%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922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684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922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950" b="1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r>
                        <a:rPr sz="950" b="1" spc="4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416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985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9DADA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35%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9220" marB="0"/>
                </a:tc>
              </a:tr>
              <a:tr h="360680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R="113665" algn="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282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82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67%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382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719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18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34%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382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846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18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7%</a:t>
                      </a:r>
                      <a:endParaRPr sz="9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382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161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18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17%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382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335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18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54%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191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375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18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31%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191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950" b="1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r>
                        <a:rPr sz="950" b="1" spc="4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004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318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9DADA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37%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1915" marB="0"/>
                </a:tc>
              </a:tr>
              <a:tr h="336550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R="113665" algn="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282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30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51%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30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800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239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67%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30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572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239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5207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20%</a:t>
                      </a:r>
                      <a:endParaRPr sz="9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30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113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239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12%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3025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437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239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112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183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239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32%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112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950" b="1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8</a:t>
                      </a:r>
                      <a:r>
                        <a:rPr sz="950" b="1" spc="4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091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2390" marB="0"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9DADA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13%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1120" marB="0"/>
                </a:tc>
              </a:tr>
              <a:tr h="368935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R="113665" algn="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763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725" marB="0">
                    <a:lnT w="19050">
                      <a:solidFill>
                        <a:srgbClr val="FEFEFE"/>
                      </a:solidFill>
                      <a:prstDash val="solid"/>
                    </a:lnT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33%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5725" marB="0">
                    <a:lnT w="19050">
                      <a:solidFill>
                        <a:srgbClr val="FEFE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138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090" marB="0">
                    <a:lnT w="19050">
                      <a:solidFill>
                        <a:srgbClr val="FEFEFE"/>
                      </a:solidFill>
                      <a:prstDash val="solid"/>
                    </a:lnT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49%</a:t>
                      </a:r>
                      <a:endParaRPr sz="9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5725" marB="0">
                    <a:lnT w="19050">
                      <a:solidFill>
                        <a:srgbClr val="FEFE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478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090" marB="0">
                    <a:lnT w="19050">
                      <a:solidFill>
                        <a:srgbClr val="FEFEFE"/>
                      </a:solidFill>
                      <a:prstDash val="solid"/>
                    </a:lnT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5207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30%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5725" marB="0">
                    <a:lnT w="19050">
                      <a:solidFill>
                        <a:srgbClr val="FEFE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928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090" marB="0">
                    <a:lnT w="19050">
                      <a:solidFill>
                        <a:srgbClr val="FEFEFE"/>
                      </a:solidFill>
                      <a:prstDash val="solid"/>
                    </a:lnT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30%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5725" marB="0">
                    <a:lnT w="19050">
                      <a:solidFill>
                        <a:srgbClr val="FEFE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570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090" marB="0">
                    <a:lnT w="19050">
                      <a:solidFill>
                        <a:srgbClr val="FEFEFE"/>
                      </a:solidFill>
                      <a:prstDash val="solid"/>
                    </a:lnT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33%</a:t>
                      </a:r>
                      <a:endParaRPr sz="9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3820" marB="0">
                    <a:lnT w="19050">
                      <a:solidFill>
                        <a:srgbClr val="FEFE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r>
                        <a:rPr sz="950" b="1" spc="4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758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090" marB="0">
                    <a:lnT w="19050">
                      <a:solidFill>
                        <a:srgbClr val="FEFEFE"/>
                      </a:solidFill>
                      <a:prstDash val="solid"/>
                    </a:lnT>
                    <a:solidFill>
                      <a:srgbClr val="D4E8C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46%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3820" marB="0">
                    <a:lnT w="19050">
                      <a:solidFill>
                        <a:srgbClr val="FEFE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950" b="1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r>
                        <a:rPr sz="950" b="1" spc="40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434242"/>
                          </a:solidFill>
                          <a:latin typeface="Arial" panose="020B0604020202020204"/>
                          <a:cs typeface="Arial" panose="020B0604020202020204"/>
                        </a:rPr>
                        <a:t>782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85090" marB="0">
                    <a:lnT w="19050">
                      <a:solidFill>
                        <a:srgbClr val="FEFEFE"/>
                      </a:solidFill>
                      <a:prstDash val="solid"/>
                    </a:lnT>
                    <a:solidFill>
                      <a:srgbClr val="D9DADA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27%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3820" marB="0"/>
                </a:tc>
              </a:tr>
              <a:tr h="320040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R="113665" algn="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5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190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675" marB="0"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37%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R="128270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5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302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040" marB="0"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59%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5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339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040" marB="0"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R="5207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12%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R="79375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5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451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040" marB="0"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33%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5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735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040" marB="0"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1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63%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R="80010" algn="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50" b="1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200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040" marB="0"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10"/>
                        </a:spcBef>
                      </a:pPr>
                      <a:r>
                        <a:rPr sz="9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63</a:t>
                      </a:r>
                      <a:endParaRPr sz="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66040"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950" b="1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950" b="1" spc="4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5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041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6040" marB="0"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340"/>
              </a:spcBef>
            </a:pPr>
            <a:r>
              <a:rPr spc="-10" dirty="0"/>
              <a:t>Financial</a:t>
            </a:r>
            <a:r>
              <a:rPr spc="-95" dirty="0"/>
              <a:t> </a:t>
            </a:r>
            <a:r>
              <a:rPr spc="-10" dirty="0"/>
              <a:t>Indicators</a:t>
            </a:r>
            <a:endParaRPr spc="-10" dirty="0"/>
          </a:p>
          <a:p>
            <a:pPr marL="40005">
              <a:lnSpc>
                <a:spcPct val="100000"/>
              </a:lnSpc>
              <a:spcBef>
                <a:spcPts val="180"/>
              </a:spcBef>
            </a:pPr>
            <a:r>
              <a:rPr sz="1500" b="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Финансовые</a:t>
            </a:r>
            <a:r>
              <a:rPr sz="1500" b="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индикаторы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72365" y="4609504"/>
          <a:ext cx="9507218" cy="937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3220"/>
                <a:gridCol w="1075055"/>
                <a:gridCol w="1108710"/>
                <a:gridCol w="1139825"/>
                <a:gridCol w="1107439"/>
                <a:gridCol w="1110615"/>
                <a:gridCol w="1062354"/>
              </a:tblGrid>
              <a:tr h="317500">
                <a:tc>
                  <a:txBody>
                    <a:bodyPr/>
                    <a:lstStyle/>
                    <a:p>
                      <a:pPr marR="372110" algn="r">
                        <a:lnSpc>
                          <a:spcPct val="100000"/>
                        </a:lnSpc>
                        <a:spcBef>
                          <a:spcPts val="100"/>
                        </a:spcBef>
                        <a:tabLst>
                          <a:tab pos="1965325" algn="l"/>
                        </a:tabLst>
                      </a:pPr>
                      <a:r>
                        <a:rPr sz="11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Capital</a:t>
                      </a:r>
                      <a:r>
                        <a:rPr sz="1100" b="1" spc="-3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adequacy</a:t>
                      </a:r>
                      <a:r>
                        <a:rPr sz="1100" b="1" spc="-2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ratio</a:t>
                      </a:r>
                      <a:r>
                        <a:rPr sz="11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r>
                        <a:rPr sz="1425" b="1" spc="-15" baseline="-1800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12,7%</a:t>
                      </a:r>
                      <a:endParaRPr sz="1425" baseline="-18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2700" marB="0"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15,1%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755" marB="0"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16,01%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755" marB="0"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14,27%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755" marB="0"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15,4%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755" marB="0"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16,0%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755" marB="0"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24485" algn="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16,</a:t>
                      </a:r>
                      <a:r>
                        <a:rPr lang="en-US"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6</a:t>
                      </a: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%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1755" marB="0"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R="372110" algn="r">
                        <a:lnSpc>
                          <a:spcPct val="100000"/>
                        </a:lnSpc>
                        <a:spcBef>
                          <a:spcPts val="355"/>
                        </a:spcBef>
                        <a:tabLst>
                          <a:tab pos="1690370" algn="l"/>
                        </a:tabLst>
                      </a:pPr>
                      <a:r>
                        <a:rPr sz="11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Return</a:t>
                      </a:r>
                      <a:r>
                        <a:rPr sz="1100" b="1" spc="-5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on</a:t>
                      </a:r>
                      <a:r>
                        <a:rPr sz="1100" b="1" spc="-5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assets</a:t>
                      </a:r>
                      <a:r>
                        <a:rPr sz="11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r>
                        <a:rPr sz="1425" b="1" spc="-30" baseline="-1800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3,1%</a:t>
                      </a:r>
                      <a:endParaRPr sz="1425" baseline="-18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5085" marB="0">
                    <a:lnT w="19050">
                      <a:solidFill>
                        <a:srgbClr val="C5C6C6"/>
                      </a:solidFill>
                      <a:prstDash val="solid"/>
                    </a:lnT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95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3,9%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3505" marB="0">
                    <a:lnT w="19050">
                      <a:solidFill>
                        <a:srgbClr val="C5C6C6"/>
                      </a:solidFill>
                      <a:prstDash val="solid"/>
                    </a:lnT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0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95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3,5%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3505" marB="0">
                    <a:lnT w="19050">
                      <a:solidFill>
                        <a:srgbClr val="C5C6C6"/>
                      </a:solidFill>
                      <a:prstDash val="solid"/>
                    </a:lnT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46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4,05%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3505" marB="0">
                    <a:lnT w="19050">
                      <a:solidFill>
                        <a:srgbClr val="C5C6C6"/>
                      </a:solidFill>
                      <a:prstDash val="solid"/>
                    </a:lnT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95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5,2%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3505" marB="0">
                    <a:lnT w="19050">
                      <a:solidFill>
                        <a:srgbClr val="C5C6C6"/>
                      </a:solidFill>
                      <a:prstDash val="solid"/>
                    </a:lnT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95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6,5%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3505" marB="0">
                    <a:lnT w="19050">
                      <a:solidFill>
                        <a:srgbClr val="C5C6C6"/>
                      </a:solidFill>
                      <a:prstDash val="solid"/>
                    </a:lnT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24485" algn="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95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6,7%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3505" marB="0">
                    <a:lnT w="19050">
                      <a:solidFill>
                        <a:srgbClr val="C5C6C6"/>
                      </a:solidFill>
                      <a:prstDash val="solid"/>
                    </a:lnT>
                    <a:lnB w="19050">
                      <a:solidFill>
                        <a:srgbClr val="C5C6C6"/>
                      </a:solidFill>
                      <a:prstDash val="solid"/>
                    </a:lnB>
                  </a:tcPr>
                </a:tc>
              </a:tr>
              <a:tr h="267970">
                <a:tc>
                  <a:txBody>
                    <a:bodyPr/>
                    <a:lstStyle/>
                    <a:p>
                      <a:pPr marR="372110" algn="r">
                        <a:lnSpc>
                          <a:spcPct val="100000"/>
                        </a:lnSpc>
                        <a:spcBef>
                          <a:spcPts val="335"/>
                        </a:spcBef>
                        <a:tabLst>
                          <a:tab pos="1598930" algn="l"/>
                        </a:tabLst>
                      </a:pPr>
                      <a:r>
                        <a:rPr sz="11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Return</a:t>
                      </a:r>
                      <a:r>
                        <a:rPr sz="1100" b="1" spc="-5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on</a:t>
                      </a:r>
                      <a:r>
                        <a:rPr sz="1100" b="1" spc="-5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equity</a:t>
                      </a:r>
                      <a:r>
                        <a:rPr sz="11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r>
                        <a:rPr sz="1425" b="1" spc="-15" baseline="-1800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28,5%</a:t>
                      </a:r>
                      <a:endParaRPr sz="1425" baseline="-18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42544" marB="0">
                    <a:lnT w="19050">
                      <a:solidFill>
                        <a:srgbClr val="C5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95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31,8%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0965" marB="0">
                    <a:lnT w="19050">
                      <a:solidFill>
                        <a:srgbClr val="C5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36550" algn="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25,9%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0965" marB="0">
                    <a:lnT w="19050">
                      <a:solidFill>
                        <a:srgbClr val="C5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26,55%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0965" marB="0">
                    <a:lnT w="19050">
                      <a:solidFill>
                        <a:srgbClr val="C5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32,8%</a:t>
                      </a:r>
                      <a:endParaRPr sz="9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0965" marB="0">
                    <a:lnT w="19050">
                      <a:solidFill>
                        <a:srgbClr val="C5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37,9%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0965" marB="0">
                    <a:lnT w="19050">
                      <a:solidFill>
                        <a:srgbClr val="C5C6C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24485" algn="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95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36,5%</a:t>
                      </a:r>
                      <a:endParaRPr sz="9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0965" marB="0">
                    <a:lnT w="19050">
                      <a:solidFill>
                        <a:srgbClr val="C5C6C6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579873" y="1506464"/>
            <a:ext cx="1644650" cy="13914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8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USD </a:t>
            </a:r>
            <a:r>
              <a:rPr sz="8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8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12</a:t>
            </a:r>
            <a:r>
              <a:rPr sz="8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ru-RU" sz="8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920,48 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UZS</a:t>
            </a:r>
            <a:r>
              <a:rPr sz="8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(01.</a:t>
            </a:r>
            <a:r>
              <a:rPr lang="ru-RU"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01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.202</a:t>
            </a:r>
            <a:r>
              <a:rPr lang="ru-RU"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8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27847" y="4748044"/>
            <a:ext cx="1397000" cy="8572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10"/>
              </a:spcBef>
            </a:pPr>
            <a:r>
              <a:rPr sz="8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Достаточность</a:t>
            </a:r>
            <a:r>
              <a:rPr sz="800" spc="17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капитала</a:t>
            </a:r>
            <a:endParaRPr sz="800" dirty="0">
              <a:latin typeface="Microsoft Sans Serif" panose="020B0604020202020204"/>
              <a:cs typeface="Microsoft Sans Serif" panose="020B0604020202020204"/>
            </a:endParaRPr>
          </a:p>
          <a:p>
            <a:pPr marL="12700" marR="5080" indent="139065">
              <a:lnSpc>
                <a:spcPct val="287000"/>
              </a:lnSpc>
              <a:spcBef>
                <a:spcPts val="55"/>
              </a:spcBef>
            </a:pPr>
            <a:r>
              <a:rPr sz="800" spc="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Рентабельность</a:t>
            </a:r>
            <a:r>
              <a:rPr sz="800" spc="1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активов </a:t>
            </a:r>
            <a:r>
              <a:rPr sz="800" spc="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Рентабельность</a:t>
            </a:r>
            <a:r>
              <a:rPr sz="800" spc="1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капитала</a:t>
            </a:r>
            <a:endParaRPr sz="8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12" name="object 12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17" name="object 17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01.0</a:t>
            </a:r>
            <a:r>
              <a:rPr lang="en-US" spc="160" dirty="0"/>
              <a:t>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6770" y="3641925"/>
            <a:ext cx="372745" cy="86360"/>
          </a:xfrm>
          <a:custGeom>
            <a:avLst/>
            <a:gdLst/>
            <a:ahLst/>
            <a:cxnLst/>
            <a:rect l="l" t="t" r="r" b="b"/>
            <a:pathLst>
              <a:path w="372745" h="86360">
                <a:moveTo>
                  <a:pt x="0" y="86234"/>
                </a:moveTo>
                <a:lnTo>
                  <a:pt x="372384" y="0"/>
                </a:lnTo>
              </a:path>
            </a:pathLst>
          </a:custGeom>
          <a:ln w="7199">
            <a:solidFill>
              <a:srgbClr val="7272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17704" y="4189224"/>
            <a:ext cx="7188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lang="en-US"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lang="en-US"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9</a:t>
            </a: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%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95755" y="2662811"/>
            <a:ext cx="1144905" cy="3109595"/>
          </a:xfrm>
          <a:custGeom>
            <a:avLst/>
            <a:gdLst/>
            <a:ahLst/>
            <a:cxnLst/>
            <a:rect l="l" t="t" r="r" b="b"/>
            <a:pathLst>
              <a:path w="1144904" h="3109595">
                <a:moveTo>
                  <a:pt x="0" y="2782083"/>
                </a:moveTo>
                <a:lnTo>
                  <a:pt x="106232" y="3109173"/>
                </a:lnTo>
              </a:path>
              <a:path w="1144904" h="3109595">
                <a:moveTo>
                  <a:pt x="794020" y="1633115"/>
                </a:moveTo>
                <a:lnTo>
                  <a:pt x="1144494" y="1693364"/>
                </a:lnTo>
              </a:path>
              <a:path w="1144904" h="3109595">
                <a:moveTo>
                  <a:pt x="629964" y="0"/>
                </a:moveTo>
                <a:lnTo>
                  <a:pt x="380535" y="6938"/>
                </a:lnTo>
                <a:lnTo>
                  <a:pt x="167224" y="282207"/>
                </a:lnTo>
              </a:path>
            </a:pathLst>
          </a:custGeom>
          <a:ln w="7199">
            <a:solidFill>
              <a:srgbClr val="72727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2394" y="2705961"/>
            <a:ext cx="3423758" cy="28898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106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Structure</a:t>
            </a:r>
            <a:r>
              <a:rPr sz="1800" spc="-10" dirty="0"/>
              <a:t> </a:t>
            </a:r>
            <a:r>
              <a:rPr sz="1800" dirty="0"/>
              <a:t>of</a:t>
            </a:r>
            <a:r>
              <a:rPr sz="1800" spc="-5" dirty="0"/>
              <a:t> </a:t>
            </a:r>
            <a:r>
              <a:rPr sz="1800" dirty="0">
                <a:solidFill>
                  <a:srgbClr val="3B775F"/>
                </a:solidFill>
              </a:rPr>
              <a:t>loan</a:t>
            </a:r>
            <a:r>
              <a:rPr sz="1800" spc="-5" dirty="0">
                <a:solidFill>
                  <a:srgbClr val="3B775F"/>
                </a:solidFill>
              </a:rPr>
              <a:t> </a:t>
            </a:r>
            <a:r>
              <a:rPr sz="1800" spc="-10" dirty="0">
                <a:solidFill>
                  <a:srgbClr val="3B775F"/>
                </a:solidFill>
              </a:rPr>
              <a:t>portfolio</a:t>
            </a:r>
            <a:endParaRPr sz="1800" dirty="0"/>
          </a:p>
          <a:p>
            <a:pPr marL="42545">
              <a:lnSpc>
                <a:spcPct val="100000"/>
              </a:lnSpc>
              <a:spcBef>
                <a:spcPts val="50"/>
              </a:spcBef>
            </a:pP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Структура</a:t>
            </a:r>
            <a:r>
              <a:rPr sz="1500" b="0" spc="-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кредитного</a:t>
            </a:r>
            <a:r>
              <a:rPr sz="1500" b="0" spc="-4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портфеля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26926" y="1963808"/>
            <a:ext cx="2323465" cy="511809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25"/>
              </a:spcBef>
            </a:pP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lang="en-US"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lang="en-US"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%</a:t>
            </a:r>
            <a:r>
              <a:rPr sz="2100" b="1" spc="719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 err="1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Промышленность</a:t>
            </a:r>
            <a:endParaRPr lang="en-US" sz="1400" dirty="0">
              <a:latin typeface="Microsoft Sans Serif" panose="020B0604020202020204"/>
              <a:cs typeface="Microsoft Sans Serif" panose="020B0604020202020204"/>
            </a:endParaRPr>
          </a:p>
          <a:p>
            <a:pPr marL="765175">
              <a:lnSpc>
                <a:spcPct val="100000"/>
              </a:lnSpc>
              <a:spcBef>
                <a:spcPts val="235"/>
              </a:spcBef>
            </a:pPr>
            <a:r>
              <a:rPr lang="en-US" sz="140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Industry</a:t>
            </a:r>
            <a:endParaRPr lang="en-US"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65026" y="2832448"/>
            <a:ext cx="53911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1,</a:t>
            </a:r>
            <a:r>
              <a:rPr lang="en-US"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%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9626" y="3446667"/>
            <a:ext cx="307657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en-US"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lang="en-US"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9</a:t>
            </a: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%</a:t>
            </a:r>
            <a:r>
              <a:rPr sz="2100" b="1" spc="630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Транспорт</a:t>
            </a:r>
            <a:r>
              <a:rPr sz="1400" spc="3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и</a:t>
            </a:r>
            <a:r>
              <a:rPr sz="1400" spc="4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коммуникация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65026" y="4289845"/>
            <a:ext cx="539750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2,</a:t>
            </a:r>
            <a:r>
              <a:rPr lang="en-US"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%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39626" y="4904054"/>
            <a:ext cx="3705860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en-US"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7</a:t>
            </a: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lang="en-US"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%</a:t>
            </a:r>
            <a:r>
              <a:rPr sz="2100" b="1" spc="660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Торговля</a:t>
            </a:r>
            <a:r>
              <a:rPr sz="1400" spc="4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и</a:t>
            </a:r>
            <a:r>
              <a:rPr sz="1400" spc="4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общественное</a:t>
            </a:r>
            <a:r>
              <a:rPr sz="1400" spc="4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питание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39619" y="5632748"/>
            <a:ext cx="137096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lang="en-US"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lang="en-US"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2100" b="1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%</a:t>
            </a:r>
            <a:r>
              <a:rPr sz="2100" b="1" spc="719" baseline="-36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Другие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79453" y="2692508"/>
            <a:ext cx="1713230" cy="5118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000"/>
              </a:lnSpc>
              <a:spcBef>
                <a:spcPts val="95"/>
              </a:spcBef>
            </a:pP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Сельское</a:t>
            </a:r>
            <a:r>
              <a:rPr sz="1400" spc="1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хозяйство Agriculture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79446" y="3689563"/>
            <a:ext cx="241554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Transport</a:t>
            </a:r>
            <a:r>
              <a:rPr sz="1400" spc="7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400" spc="7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communication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9438" y="4149888"/>
            <a:ext cx="1286510" cy="5118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000"/>
              </a:lnSpc>
              <a:spcBef>
                <a:spcPts val="95"/>
              </a:spcBef>
            </a:pPr>
            <a:r>
              <a:rPr sz="140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Строительство Construction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79421" y="5146950"/>
            <a:ext cx="153987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Trade</a:t>
            </a:r>
            <a:r>
              <a:rPr sz="1400" spc="5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400" spc="5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catering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79421" y="5875647"/>
            <a:ext cx="47879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Other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07114" y="5530820"/>
            <a:ext cx="3580129" cy="0"/>
          </a:xfrm>
          <a:custGeom>
            <a:avLst/>
            <a:gdLst/>
            <a:ahLst/>
            <a:cxnLst/>
            <a:rect l="l" t="t" r="r" b="b"/>
            <a:pathLst>
              <a:path w="3580129">
                <a:moveTo>
                  <a:pt x="0" y="0"/>
                </a:moveTo>
                <a:lnTo>
                  <a:pt x="3579566" y="0"/>
                </a:lnTo>
              </a:path>
            </a:pathLst>
          </a:custGeom>
          <a:ln w="3175">
            <a:solidFill>
              <a:srgbClr val="A8D4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07114" y="4791477"/>
            <a:ext cx="3580129" cy="0"/>
          </a:xfrm>
          <a:custGeom>
            <a:avLst/>
            <a:gdLst/>
            <a:ahLst/>
            <a:cxnLst/>
            <a:rect l="l" t="t" r="r" b="b"/>
            <a:pathLst>
              <a:path w="3580129">
                <a:moveTo>
                  <a:pt x="0" y="0"/>
                </a:moveTo>
                <a:lnTo>
                  <a:pt x="3579566" y="0"/>
                </a:lnTo>
              </a:path>
            </a:pathLst>
          </a:custGeom>
          <a:ln w="3175">
            <a:solidFill>
              <a:srgbClr val="A8D4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07114" y="4052134"/>
            <a:ext cx="3580129" cy="0"/>
          </a:xfrm>
          <a:custGeom>
            <a:avLst/>
            <a:gdLst/>
            <a:ahLst/>
            <a:cxnLst/>
            <a:rect l="l" t="t" r="r" b="b"/>
            <a:pathLst>
              <a:path w="3580129">
                <a:moveTo>
                  <a:pt x="0" y="0"/>
                </a:moveTo>
                <a:lnTo>
                  <a:pt x="3579566" y="0"/>
                </a:lnTo>
              </a:path>
            </a:pathLst>
          </a:custGeom>
          <a:ln w="3175">
            <a:solidFill>
              <a:srgbClr val="A8D4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407114" y="3312791"/>
            <a:ext cx="3580129" cy="0"/>
          </a:xfrm>
          <a:custGeom>
            <a:avLst/>
            <a:gdLst/>
            <a:ahLst/>
            <a:cxnLst/>
            <a:rect l="l" t="t" r="r" b="b"/>
            <a:pathLst>
              <a:path w="3580129">
                <a:moveTo>
                  <a:pt x="0" y="0"/>
                </a:moveTo>
                <a:lnTo>
                  <a:pt x="3579566" y="0"/>
                </a:lnTo>
              </a:path>
            </a:pathLst>
          </a:custGeom>
          <a:ln w="3175">
            <a:solidFill>
              <a:srgbClr val="A8D4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407114" y="2573448"/>
            <a:ext cx="3580129" cy="0"/>
          </a:xfrm>
          <a:custGeom>
            <a:avLst/>
            <a:gdLst/>
            <a:ahLst/>
            <a:cxnLst/>
            <a:rect l="l" t="t" r="r" b="b"/>
            <a:pathLst>
              <a:path w="3580129">
                <a:moveTo>
                  <a:pt x="0" y="0"/>
                </a:moveTo>
                <a:lnTo>
                  <a:pt x="3579566" y="0"/>
                </a:lnTo>
              </a:path>
            </a:pathLst>
          </a:custGeom>
          <a:ln w="3175">
            <a:solidFill>
              <a:srgbClr val="A8D4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7114" y="1834105"/>
            <a:ext cx="3580129" cy="0"/>
          </a:xfrm>
          <a:custGeom>
            <a:avLst/>
            <a:gdLst/>
            <a:ahLst/>
            <a:cxnLst/>
            <a:rect l="l" t="t" r="r" b="b"/>
            <a:pathLst>
              <a:path w="3580129">
                <a:moveTo>
                  <a:pt x="0" y="0"/>
                </a:moveTo>
                <a:lnTo>
                  <a:pt x="3579566" y="0"/>
                </a:lnTo>
              </a:path>
            </a:pathLst>
          </a:custGeom>
          <a:ln w="3175">
            <a:solidFill>
              <a:srgbClr val="A8D4A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69209" y="3755398"/>
            <a:ext cx="7188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lang="en-US"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lang="en-US"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6</a:t>
            </a: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%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18143" y="2398262"/>
            <a:ext cx="71882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lang="en-US"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lang="en-US"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%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01335" y="5731034"/>
            <a:ext cx="718820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lang="en-US"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,9%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33660" y="4921809"/>
            <a:ext cx="605155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2,</a:t>
            </a:r>
            <a:r>
              <a:rPr lang="en-US"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%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1167" y="3385199"/>
            <a:ext cx="60515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1,</a:t>
            </a:r>
            <a:r>
              <a:rPr lang="en-US"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16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%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34" name="object 34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39" name="object 39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xfrm>
            <a:off x="8692683" y="6905625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>
                <a:latin typeface="Microsft"/>
                <a:ea typeface="Microsoft Sans Serif" panose="020B0604020202020204" pitchFamily="34" charset="0"/>
                <a:cs typeface="Microsoft Sans Serif" panose="020B0604020202020204" pitchFamily="34" charset="0"/>
              </a:rPr>
              <a:t>01.0</a:t>
            </a:r>
            <a:r>
              <a:rPr lang="en-US" spc="160" dirty="0">
                <a:latin typeface="Microsft"/>
                <a:cs typeface="Times New Roman" panose="02020603050405020304" pitchFamily="18" charset="0"/>
              </a:rPr>
              <a:t>1</a:t>
            </a:r>
            <a:r>
              <a:rPr spc="160" dirty="0">
                <a:latin typeface="Microsft"/>
                <a:cs typeface="Times New Roman" panose="02020603050405020304" pitchFamily="18" charset="0"/>
              </a:rPr>
              <a:t>.202</a:t>
            </a:r>
            <a:r>
              <a:rPr lang="en-US" spc="160" dirty="0">
                <a:latin typeface="Microsft"/>
                <a:cs typeface="Times New Roman" panose="02020603050405020304" pitchFamily="18" charset="0"/>
              </a:rPr>
              <a:t>5</a:t>
            </a:r>
            <a:endParaRPr spc="160" dirty="0">
              <a:latin typeface="Microsf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1483" y="2144112"/>
            <a:ext cx="3489960" cy="357505"/>
            <a:chOff x="3151483" y="2144112"/>
            <a:chExt cx="3489960" cy="357505"/>
          </a:xfrm>
        </p:grpSpPr>
        <p:sp>
          <p:nvSpPr>
            <p:cNvPr id="3" name="object 3"/>
            <p:cNvSpPr/>
            <p:nvPr/>
          </p:nvSpPr>
          <p:spPr>
            <a:xfrm>
              <a:off x="3151479" y="2144122"/>
              <a:ext cx="3489960" cy="357505"/>
            </a:xfrm>
            <a:custGeom>
              <a:avLst/>
              <a:gdLst/>
              <a:ahLst/>
              <a:cxnLst/>
              <a:rect l="l" t="t" r="r" b="b"/>
              <a:pathLst>
                <a:path w="3489959" h="357505">
                  <a:moveTo>
                    <a:pt x="3489769" y="0"/>
                  </a:moveTo>
                  <a:lnTo>
                    <a:pt x="1744878" y="0"/>
                  </a:lnTo>
                  <a:lnTo>
                    <a:pt x="0" y="0"/>
                  </a:lnTo>
                  <a:lnTo>
                    <a:pt x="0" y="356882"/>
                  </a:lnTo>
                  <a:lnTo>
                    <a:pt x="1744878" y="356882"/>
                  </a:lnTo>
                  <a:lnTo>
                    <a:pt x="3489769" y="356882"/>
                  </a:lnTo>
                  <a:lnTo>
                    <a:pt x="3489769" y="0"/>
                  </a:lnTo>
                  <a:close/>
                </a:path>
              </a:pathLst>
            </a:custGeom>
            <a:solidFill>
              <a:srgbClr val="EBEC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681166" y="2283505"/>
              <a:ext cx="685421" cy="1073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5264" y="2280772"/>
              <a:ext cx="687085" cy="107351"/>
            </a:xfrm>
            <a:prstGeom prst="rect">
              <a:avLst/>
            </a:prstGeom>
          </p:spPr>
        </p:pic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3365" y="2135112"/>
          <a:ext cx="9381485" cy="13646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365"/>
                <a:gridCol w="884555"/>
                <a:gridCol w="861059"/>
                <a:gridCol w="873125"/>
                <a:gridCol w="873125"/>
                <a:gridCol w="833754"/>
                <a:gridCol w="912495"/>
                <a:gridCol w="865504"/>
                <a:gridCol w="880109"/>
                <a:gridCol w="865504"/>
                <a:gridCol w="897890"/>
              </a:tblGrid>
              <a:tr h="3587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28575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28575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28575">
                      <a:solidFill>
                        <a:srgbClr val="FEFEFE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28575">
                      <a:solidFill>
                        <a:srgbClr val="FEFEFE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295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50" b="1" spc="-1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01.01.2024</a:t>
                      </a:r>
                      <a:endParaRPr sz="11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779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28575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 hMerge="1"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848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50" b="1" spc="-1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01.07.2024</a:t>
                      </a:r>
                      <a:endParaRPr sz="11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779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 hMerge="1">
                  <a:tcPr marL="0" marR="0" marT="0" marB="0"/>
                </a:tc>
              </a:tr>
              <a:tr h="468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b="1" spc="-1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Stages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3175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28575">
                      <a:solidFill>
                        <a:srgbClr val="FEFEFE"/>
                      </a:solidFill>
                      <a:prstDash val="solid"/>
                    </a:lnT>
                    <a:lnB w="28575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273685" marR="114935" indent="86360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Loan </a:t>
                      </a:r>
                      <a:r>
                        <a:rPr sz="1100" b="1" spc="-5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balance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2857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137795" marR="186690" indent="4445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Share</a:t>
                      </a:r>
                      <a:r>
                        <a:rPr sz="1100" b="1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in </a:t>
                      </a: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portfolio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2857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188595" marR="187960" indent="86360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Loan </a:t>
                      </a:r>
                      <a:r>
                        <a:rPr sz="1100" b="1" spc="-5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balance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2857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184785" indent="4445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Share</a:t>
                      </a:r>
                      <a:r>
                        <a:rPr sz="1100" b="1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in </a:t>
                      </a: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portfolio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2857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184785" marR="151765" indent="86360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Loan </a:t>
                      </a:r>
                      <a:r>
                        <a:rPr sz="1100" b="1" spc="-5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balance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2857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187325" marR="187960" indent="4445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Share</a:t>
                      </a:r>
                      <a:r>
                        <a:rPr sz="1100" b="1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in </a:t>
                      </a: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portfolio</a:t>
                      </a:r>
                      <a:endParaRPr sz="11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2857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195580" marR="173990" indent="86360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Loan </a:t>
                      </a:r>
                      <a:r>
                        <a:rPr sz="1100" b="1" spc="-5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balance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2857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164465" indent="4445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Share</a:t>
                      </a:r>
                      <a:r>
                        <a:rPr sz="1100" b="1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in </a:t>
                      </a: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portfolio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2857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195580" marR="173990" indent="86360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2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Loan </a:t>
                      </a:r>
                      <a:r>
                        <a:rPr sz="1100" b="1" spc="-50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balance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 marL="179070" marR="182245" indent="4445">
                        <a:lnSpc>
                          <a:spcPts val="1260"/>
                        </a:lnSpc>
                        <a:spcBef>
                          <a:spcPts val="540"/>
                        </a:spcBef>
                      </a:pP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Share</a:t>
                      </a:r>
                      <a:r>
                        <a:rPr sz="1100" b="1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in </a:t>
                      </a:r>
                      <a:r>
                        <a:rPr sz="1100" b="1" spc="-45" dirty="0">
                          <a:solidFill>
                            <a:srgbClr val="FEFEFE"/>
                          </a:solidFill>
                          <a:latin typeface="Arial" panose="020B0604020202020204"/>
                          <a:cs typeface="Arial" panose="020B0604020202020204"/>
                        </a:rPr>
                        <a:t>portfolio</a:t>
                      </a:r>
                      <a:endParaRPr sz="11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8580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</a:tr>
              <a:tr h="537210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1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Этапы</a:t>
                      </a:r>
                      <a:endParaRPr sz="11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5875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28575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269240" marR="124460" indent="-1905">
                        <a:lnSpc>
                          <a:spcPts val="1260"/>
                        </a:lnSpc>
                        <a:spcBef>
                          <a:spcPts val="415"/>
                        </a:spcBef>
                      </a:pPr>
                      <a:r>
                        <a:rPr sz="1100" spc="-6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Остаток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кредита</a:t>
                      </a:r>
                      <a:endParaRPr sz="11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52705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ts val="1230"/>
                        </a:lnSpc>
                        <a:spcBef>
                          <a:spcPts val="185"/>
                        </a:spcBef>
                      </a:pPr>
                      <a:r>
                        <a:rPr sz="1100" spc="-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Доля</a:t>
                      </a:r>
                      <a:endParaRPr sz="11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122555" marR="130175" algn="ctr">
                        <a:lnSpc>
                          <a:spcPts val="114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в</a:t>
                      </a:r>
                      <a:r>
                        <a:rPr sz="1100" spc="-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1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общем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портфеле</a:t>
                      </a:r>
                      <a:endParaRPr sz="11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23495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238760" marR="142875" indent="-1905">
                        <a:lnSpc>
                          <a:spcPts val="1260"/>
                        </a:lnSpc>
                        <a:spcBef>
                          <a:spcPts val="385"/>
                        </a:spcBef>
                      </a:pPr>
                      <a:r>
                        <a:rPr sz="1100" spc="-6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Остаток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кредита</a:t>
                      </a:r>
                      <a:endParaRPr sz="11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1230"/>
                        </a:lnSpc>
                        <a:spcBef>
                          <a:spcPts val="185"/>
                        </a:spcBef>
                      </a:pPr>
                      <a:r>
                        <a:rPr sz="1100" spc="-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Доля</a:t>
                      </a:r>
                      <a:endParaRPr sz="11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150495" marR="113665" algn="ctr">
                        <a:lnSpc>
                          <a:spcPts val="114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в</a:t>
                      </a:r>
                      <a:r>
                        <a:rPr sz="1100" spc="-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1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общем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портфеле</a:t>
                      </a:r>
                      <a:endParaRPr sz="11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23495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187960" marR="153670" indent="-1905">
                        <a:lnSpc>
                          <a:spcPts val="1260"/>
                        </a:lnSpc>
                        <a:spcBef>
                          <a:spcPts val="385"/>
                        </a:spcBef>
                      </a:pPr>
                      <a:r>
                        <a:rPr sz="1100" spc="-5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Остаток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кредита</a:t>
                      </a:r>
                      <a:endParaRPr sz="11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ts val="1230"/>
                        </a:lnSpc>
                        <a:spcBef>
                          <a:spcPts val="185"/>
                        </a:spcBef>
                      </a:pPr>
                      <a:r>
                        <a:rPr sz="1100" spc="-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Доля</a:t>
                      </a:r>
                      <a:endParaRPr sz="110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159385" marR="144145" algn="ctr">
                        <a:lnSpc>
                          <a:spcPts val="114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в</a:t>
                      </a:r>
                      <a:r>
                        <a:rPr sz="1100" spc="-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1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общем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портфеле</a:t>
                      </a:r>
                      <a:endParaRPr sz="11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23495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217805" marR="156210" indent="-1905">
                        <a:lnSpc>
                          <a:spcPts val="1260"/>
                        </a:lnSpc>
                        <a:spcBef>
                          <a:spcPts val="385"/>
                        </a:spcBef>
                      </a:pPr>
                      <a:r>
                        <a:rPr sz="1100" spc="-6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Остаток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кредита</a:t>
                      </a:r>
                      <a:endParaRPr sz="11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48260" algn="ctr">
                        <a:lnSpc>
                          <a:spcPts val="1230"/>
                        </a:lnSpc>
                        <a:spcBef>
                          <a:spcPts val="185"/>
                        </a:spcBef>
                      </a:pPr>
                      <a:r>
                        <a:rPr sz="1100" spc="-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Доля</a:t>
                      </a:r>
                      <a:endParaRPr sz="110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163830" marR="107950" algn="ctr">
                        <a:lnSpc>
                          <a:spcPts val="114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в</a:t>
                      </a:r>
                      <a:r>
                        <a:rPr sz="1100" spc="-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1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общем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портфеле</a:t>
                      </a:r>
                      <a:endParaRPr sz="11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23495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217805" marR="156210" indent="-1905">
                        <a:lnSpc>
                          <a:spcPts val="1260"/>
                        </a:lnSpc>
                        <a:spcBef>
                          <a:spcPts val="385"/>
                        </a:spcBef>
                      </a:pPr>
                      <a:r>
                        <a:rPr sz="1100" spc="-6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Остаток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кредита</a:t>
                      </a:r>
                      <a:endParaRPr sz="11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48895" marB="0">
                    <a:lnL w="19050">
                      <a:solidFill>
                        <a:srgbClr val="FEFEFE"/>
                      </a:solidFill>
                      <a:prstDash val="solid"/>
                    </a:lnL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ts val="1230"/>
                        </a:lnSpc>
                        <a:spcBef>
                          <a:spcPts val="185"/>
                        </a:spcBef>
                      </a:pPr>
                      <a:r>
                        <a:rPr sz="1100" spc="-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Доля</a:t>
                      </a:r>
                      <a:endParaRPr sz="11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  <a:p>
                      <a:pPr marL="163830" marR="125730" algn="ctr">
                        <a:lnSpc>
                          <a:spcPts val="1140"/>
                        </a:lnSpc>
                        <a:spcBef>
                          <a:spcPts val="95"/>
                        </a:spcBef>
                      </a:pPr>
                      <a:r>
                        <a:rPr sz="11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в</a:t>
                      </a:r>
                      <a:r>
                        <a:rPr sz="1100" spc="-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1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общем </a:t>
                      </a:r>
                      <a:r>
                        <a:rPr sz="1100" spc="-6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портфеле</a:t>
                      </a:r>
                      <a:endParaRPr sz="11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23495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C6E0B4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36531" y="616205"/>
            <a:ext cx="5116906" cy="59888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410"/>
              </a:spcBef>
            </a:pPr>
            <a:r>
              <a:rPr sz="1800" dirty="0"/>
              <a:t>Portfolio</a:t>
            </a:r>
            <a:r>
              <a:rPr sz="1800" spc="285" dirty="0"/>
              <a:t> </a:t>
            </a:r>
            <a:r>
              <a:rPr sz="1800" dirty="0"/>
              <a:t>quality</a:t>
            </a:r>
            <a:r>
              <a:rPr sz="1800" spc="275" dirty="0"/>
              <a:t> </a:t>
            </a:r>
            <a:r>
              <a:rPr sz="1600" spc="-10" dirty="0"/>
              <a:t>(01.0</a:t>
            </a:r>
            <a:r>
              <a:rPr lang="ru-RU" sz="1600" spc="-10" dirty="0"/>
              <a:t>1</a:t>
            </a:r>
            <a:r>
              <a:rPr sz="1600" spc="-10" dirty="0"/>
              <a:t>.202</a:t>
            </a:r>
            <a:r>
              <a:rPr lang="ru-RU" sz="1600" spc="-10" dirty="0"/>
              <a:t>5</a:t>
            </a:r>
            <a:r>
              <a:rPr sz="1600" spc="-10" dirty="0"/>
              <a:t>)</a:t>
            </a:r>
            <a:endParaRPr sz="1600" dirty="0"/>
          </a:p>
          <a:p>
            <a:pPr marL="33655">
              <a:lnSpc>
                <a:spcPct val="100000"/>
              </a:lnSpc>
              <a:spcBef>
                <a:spcPts val="265"/>
              </a:spcBef>
            </a:pPr>
            <a:r>
              <a:rPr sz="1500" b="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Качество</a:t>
            </a:r>
            <a:r>
              <a:rPr sz="1500" b="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портфеля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2361" y="5002995"/>
            <a:ext cx="7632065" cy="209550"/>
            <a:chOff x="772361" y="5002995"/>
            <a:chExt cx="7632065" cy="209550"/>
          </a:xfrm>
        </p:grpSpPr>
        <p:sp>
          <p:nvSpPr>
            <p:cNvPr id="9" name="object 9"/>
            <p:cNvSpPr/>
            <p:nvPr/>
          </p:nvSpPr>
          <p:spPr>
            <a:xfrm>
              <a:off x="772350" y="5003007"/>
              <a:ext cx="7632065" cy="209550"/>
            </a:xfrm>
            <a:custGeom>
              <a:avLst/>
              <a:gdLst/>
              <a:ahLst/>
              <a:cxnLst/>
              <a:rect l="l" t="t" r="r" b="b"/>
              <a:pathLst>
                <a:path w="7632065" h="209550">
                  <a:moveTo>
                    <a:pt x="5858891" y="1092"/>
                  </a:moveTo>
                  <a:lnTo>
                    <a:pt x="0" y="1092"/>
                  </a:lnTo>
                  <a:lnTo>
                    <a:pt x="0" y="209270"/>
                  </a:lnTo>
                  <a:lnTo>
                    <a:pt x="5858891" y="209270"/>
                  </a:lnTo>
                  <a:lnTo>
                    <a:pt x="5858891" y="1092"/>
                  </a:lnTo>
                  <a:close/>
                </a:path>
                <a:path w="7632065" h="209550">
                  <a:moveTo>
                    <a:pt x="7631658" y="0"/>
                  </a:moveTo>
                  <a:lnTo>
                    <a:pt x="5868898" y="0"/>
                  </a:lnTo>
                  <a:lnTo>
                    <a:pt x="5868898" y="209270"/>
                  </a:lnTo>
                  <a:lnTo>
                    <a:pt x="7631658" y="209270"/>
                  </a:lnTo>
                  <a:lnTo>
                    <a:pt x="7631658" y="0"/>
                  </a:lnTo>
                  <a:close/>
                </a:path>
              </a:pathLst>
            </a:custGeom>
            <a:solidFill>
              <a:srgbClr val="E2EF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1140" y="5051530"/>
              <a:ext cx="293370" cy="106680"/>
            </a:xfrm>
            <a:custGeom>
              <a:avLst/>
              <a:gdLst/>
              <a:ahLst/>
              <a:cxnLst/>
              <a:rect l="l" t="t" r="r" b="b"/>
              <a:pathLst>
                <a:path w="293369" h="106679">
                  <a:moveTo>
                    <a:pt x="43516" y="23530"/>
                  </a:moveTo>
                  <a:lnTo>
                    <a:pt x="25171" y="23530"/>
                  </a:lnTo>
                  <a:lnTo>
                    <a:pt x="25171" y="102459"/>
                  </a:lnTo>
                  <a:lnTo>
                    <a:pt x="32584" y="105116"/>
                  </a:lnTo>
                  <a:lnTo>
                    <a:pt x="36104" y="105116"/>
                  </a:lnTo>
                  <a:lnTo>
                    <a:pt x="43516" y="102459"/>
                  </a:lnTo>
                  <a:lnTo>
                    <a:pt x="43516" y="23530"/>
                  </a:lnTo>
                  <a:close/>
                </a:path>
                <a:path w="293369" h="106679">
                  <a:moveTo>
                    <a:pt x="66452" y="7365"/>
                  </a:moveTo>
                  <a:lnTo>
                    <a:pt x="2189" y="7365"/>
                  </a:lnTo>
                  <a:lnTo>
                    <a:pt x="1797" y="7503"/>
                  </a:lnTo>
                  <a:lnTo>
                    <a:pt x="0" y="12705"/>
                  </a:lnTo>
                  <a:lnTo>
                    <a:pt x="0" y="18180"/>
                  </a:lnTo>
                  <a:lnTo>
                    <a:pt x="2189" y="23530"/>
                  </a:lnTo>
                  <a:lnTo>
                    <a:pt x="66452" y="23530"/>
                  </a:lnTo>
                  <a:lnTo>
                    <a:pt x="68687" y="18180"/>
                  </a:lnTo>
                  <a:lnTo>
                    <a:pt x="68687" y="12705"/>
                  </a:lnTo>
                  <a:lnTo>
                    <a:pt x="66452" y="7365"/>
                  </a:lnTo>
                  <a:close/>
                </a:path>
                <a:path w="293369" h="106679">
                  <a:moveTo>
                    <a:pt x="114127" y="30751"/>
                  </a:moveTo>
                  <a:lnTo>
                    <a:pt x="102870" y="30751"/>
                  </a:lnTo>
                  <a:lnTo>
                    <a:pt x="97901" y="31680"/>
                  </a:lnTo>
                  <a:lnTo>
                    <a:pt x="74584" y="63533"/>
                  </a:lnTo>
                  <a:lnTo>
                    <a:pt x="74610" y="75373"/>
                  </a:lnTo>
                  <a:lnTo>
                    <a:pt x="101527" y="106395"/>
                  </a:lnTo>
                  <a:lnTo>
                    <a:pt x="112737" y="106395"/>
                  </a:lnTo>
                  <a:lnTo>
                    <a:pt x="135972" y="91282"/>
                  </a:lnTo>
                  <a:lnTo>
                    <a:pt x="104792" y="91282"/>
                  </a:lnTo>
                  <a:lnTo>
                    <a:pt x="102384" y="90719"/>
                  </a:lnTo>
                  <a:lnTo>
                    <a:pt x="92585" y="64861"/>
                  </a:lnTo>
                  <a:lnTo>
                    <a:pt x="92897" y="61694"/>
                  </a:lnTo>
                  <a:lnTo>
                    <a:pt x="105350" y="45713"/>
                  </a:lnTo>
                  <a:lnTo>
                    <a:pt x="136910" y="45713"/>
                  </a:lnTo>
                  <a:lnTo>
                    <a:pt x="135799" y="43535"/>
                  </a:lnTo>
                  <a:lnTo>
                    <a:pt x="130470" y="37217"/>
                  </a:lnTo>
                  <a:lnTo>
                    <a:pt x="127101" y="34823"/>
                  </a:lnTo>
                  <a:lnTo>
                    <a:pt x="118948" y="31565"/>
                  </a:lnTo>
                  <a:lnTo>
                    <a:pt x="114127" y="30751"/>
                  </a:lnTo>
                  <a:close/>
                </a:path>
                <a:path w="293369" h="106679">
                  <a:moveTo>
                    <a:pt x="136910" y="45713"/>
                  </a:moveTo>
                  <a:lnTo>
                    <a:pt x="110862" y="45713"/>
                  </a:lnTo>
                  <a:lnTo>
                    <a:pt x="113281" y="46288"/>
                  </a:lnTo>
                  <a:lnTo>
                    <a:pt x="117125" y="48592"/>
                  </a:lnTo>
                  <a:lnTo>
                    <a:pt x="123023" y="72205"/>
                  </a:lnTo>
                  <a:lnTo>
                    <a:pt x="122720" y="75373"/>
                  </a:lnTo>
                  <a:lnTo>
                    <a:pt x="110304" y="91282"/>
                  </a:lnTo>
                  <a:lnTo>
                    <a:pt x="135972" y="91282"/>
                  </a:lnTo>
                  <a:lnTo>
                    <a:pt x="137548" y="88247"/>
                  </a:lnTo>
                  <a:lnTo>
                    <a:pt x="140324" y="78826"/>
                  </a:lnTo>
                  <a:lnTo>
                    <a:pt x="141023" y="73609"/>
                  </a:lnTo>
                  <a:lnTo>
                    <a:pt x="140994" y="61694"/>
                  </a:lnTo>
                  <a:lnTo>
                    <a:pt x="140371" y="56643"/>
                  </a:lnTo>
                  <a:lnTo>
                    <a:pt x="137779" y="47419"/>
                  </a:lnTo>
                  <a:lnTo>
                    <a:pt x="136910" y="45713"/>
                  </a:lnTo>
                  <a:close/>
                </a:path>
                <a:path w="293369" h="106679">
                  <a:moveTo>
                    <a:pt x="175284" y="47819"/>
                  </a:moveTo>
                  <a:lnTo>
                    <a:pt x="157838" y="47819"/>
                  </a:lnTo>
                  <a:lnTo>
                    <a:pt x="157838" y="86292"/>
                  </a:lnTo>
                  <a:lnTo>
                    <a:pt x="174589" y="106168"/>
                  </a:lnTo>
                  <a:lnTo>
                    <a:pt x="179359" y="106168"/>
                  </a:lnTo>
                  <a:lnTo>
                    <a:pt x="191498" y="98362"/>
                  </a:lnTo>
                  <a:lnTo>
                    <a:pt x="191491" y="92934"/>
                  </a:lnTo>
                  <a:lnTo>
                    <a:pt x="191254" y="91131"/>
                  </a:lnTo>
                  <a:lnTo>
                    <a:pt x="191097" y="90303"/>
                  </a:lnTo>
                  <a:lnTo>
                    <a:pt x="179848" y="90303"/>
                  </a:lnTo>
                  <a:lnTo>
                    <a:pt x="177948" y="89388"/>
                  </a:lnTo>
                  <a:lnTo>
                    <a:pt x="175817" y="85727"/>
                  </a:lnTo>
                  <a:lnTo>
                    <a:pt x="175284" y="82984"/>
                  </a:lnTo>
                  <a:lnTo>
                    <a:pt x="175284" y="47819"/>
                  </a:lnTo>
                  <a:close/>
                </a:path>
                <a:path w="293369" h="106679">
                  <a:moveTo>
                    <a:pt x="189878" y="88571"/>
                  </a:moveTo>
                  <a:lnTo>
                    <a:pt x="189274" y="88571"/>
                  </a:lnTo>
                  <a:lnTo>
                    <a:pt x="188917" y="88661"/>
                  </a:lnTo>
                  <a:lnTo>
                    <a:pt x="188132" y="89014"/>
                  </a:lnTo>
                  <a:lnTo>
                    <a:pt x="186484" y="89661"/>
                  </a:lnTo>
                  <a:lnTo>
                    <a:pt x="185825" y="89863"/>
                  </a:lnTo>
                  <a:lnTo>
                    <a:pt x="184337" y="90216"/>
                  </a:lnTo>
                  <a:lnTo>
                    <a:pt x="183506" y="90303"/>
                  </a:lnTo>
                  <a:lnTo>
                    <a:pt x="191097" y="90303"/>
                  </a:lnTo>
                  <a:lnTo>
                    <a:pt x="190850" y="89363"/>
                  </a:lnTo>
                  <a:lnTo>
                    <a:pt x="190652" y="89014"/>
                  </a:lnTo>
                  <a:lnTo>
                    <a:pt x="190145" y="88661"/>
                  </a:lnTo>
                  <a:lnTo>
                    <a:pt x="189878" y="88571"/>
                  </a:lnTo>
                  <a:close/>
                </a:path>
                <a:path w="293369" h="106679">
                  <a:moveTo>
                    <a:pt x="189227" y="32480"/>
                  </a:moveTo>
                  <a:lnTo>
                    <a:pt x="150012" y="32480"/>
                  </a:lnTo>
                  <a:lnTo>
                    <a:pt x="149606" y="32602"/>
                  </a:lnTo>
                  <a:lnTo>
                    <a:pt x="147693" y="42909"/>
                  </a:lnTo>
                  <a:lnTo>
                    <a:pt x="147924" y="44877"/>
                  </a:lnTo>
                  <a:lnTo>
                    <a:pt x="148852" y="47228"/>
                  </a:lnTo>
                  <a:lnTo>
                    <a:pt x="149525" y="47819"/>
                  </a:lnTo>
                  <a:lnTo>
                    <a:pt x="189716" y="47819"/>
                  </a:lnTo>
                  <a:lnTo>
                    <a:pt x="190385" y="47228"/>
                  </a:lnTo>
                  <a:lnTo>
                    <a:pt x="191315" y="44877"/>
                  </a:lnTo>
                  <a:lnTo>
                    <a:pt x="191549" y="42909"/>
                  </a:lnTo>
                  <a:lnTo>
                    <a:pt x="191491" y="37466"/>
                  </a:lnTo>
                  <a:lnTo>
                    <a:pt x="189227" y="32480"/>
                  </a:lnTo>
                  <a:close/>
                </a:path>
                <a:path w="293369" h="106679">
                  <a:moveTo>
                    <a:pt x="168243" y="14361"/>
                  </a:moveTo>
                  <a:lnTo>
                    <a:pt x="164858" y="14361"/>
                  </a:lnTo>
                  <a:lnTo>
                    <a:pt x="163457" y="14422"/>
                  </a:lnTo>
                  <a:lnTo>
                    <a:pt x="157838" y="17017"/>
                  </a:lnTo>
                  <a:lnTo>
                    <a:pt x="157838" y="32480"/>
                  </a:lnTo>
                  <a:lnTo>
                    <a:pt x="175284" y="32480"/>
                  </a:lnTo>
                  <a:lnTo>
                    <a:pt x="175284" y="17017"/>
                  </a:lnTo>
                  <a:lnTo>
                    <a:pt x="168243" y="14361"/>
                  </a:lnTo>
                  <a:close/>
                </a:path>
                <a:path w="293369" h="106679">
                  <a:moveTo>
                    <a:pt x="255439" y="45111"/>
                  </a:moveTo>
                  <a:lnTo>
                    <a:pt x="230320" y="45111"/>
                  </a:lnTo>
                  <a:lnTo>
                    <a:pt x="232189" y="45364"/>
                  </a:lnTo>
                  <a:lnTo>
                    <a:pt x="235202" y="46365"/>
                  </a:lnTo>
                  <a:lnTo>
                    <a:pt x="239843" y="55562"/>
                  </a:lnTo>
                  <a:lnTo>
                    <a:pt x="239843" y="61729"/>
                  </a:lnTo>
                  <a:lnTo>
                    <a:pt x="228287" y="61729"/>
                  </a:lnTo>
                  <a:lnTo>
                    <a:pt x="223445" y="62179"/>
                  </a:lnTo>
                  <a:lnTo>
                    <a:pt x="200372" y="80680"/>
                  </a:lnTo>
                  <a:lnTo>
                    <a:pt x="200372" y="88196"/>
                  </a:lnTo>
                  <a:lnTo>
                    <a:pt x="219668" y="106395"/>
                  </a:lnTo>
                  <a:lnTo>
                    <a:pt x="226943" y="106395"/>
                  </a:lnTo>
                  <a:lnTo>
                    <a:pt x="230569" y="105567"/>
                  </a:lnTo>
                  <a:lnTo>
                    <a:pt x="237100" y="102259"/>
                  </a:lnTo>
                  <a:lnTo>
                    <a:pt x="240008" y="99954"/>
                  </a:lnTo>
                  <a:lnTo>
                    <a:pt x="242557" y="96998"/>
                  </a:lnTo>
                  <a:lnTo>
                    <a:pt x="257011" y="96998"/>
                  </a:lnTo>
                  <a:lnTo>
                    <a:pt x="257011" y="93009"/>
                  </a:lnTo>
                  <a:lnTo>
                    <a:pt x="223859" y="93009"/>
                  </a:lnTo>
                  <a:lnTo>
                    <a:pt x="221580" y="92207"/>
                  </a:lnTo>
                  <a:lnTo>
                    <a:pt x="218293" y="89000"/>
                  </a:lnTo>
                  <a:lnTo>
                    <a:pt x="217468" y="86793"/>
                  </a:lnTo>
                  <a:lnTo>
                    <a:pt x="217468" y="82332"/>
                  </a:lnTo>
                  <a:lnTo>
                    <a:pt x="230346" y="73609"/>
                  </a:lnTo>
                  <a:lnTo>
                    <a:pt x="257011" y="73609"/>
                  </a:lnTo>
                  <a:lnTo>
                    <a:pt x="256896" y="51704"/>
                  </a:lnTo>
                  <a:lnTo>
                    <a:pt x="256504" y="48618"/>
                  </a:lnTo>
                  <a:lnTo>
                    <a:pt x="255439" y="45111"/>
                  </a:lnTo>
                  <a:close/>
                </a:path>
                <a:path w="293369" h="106679">
                  <a:moveTo>
                    <a:pt x="257011" y="96998"/>
                  </a:moveTo>
                  <a:lnTo>
                    <a:pt x="242557" y="96998"/>
                  </a:lnTo>
                  <a:lnTo>
                    <a:pt x="242557" y="103036"/>
                  </a:lnTo>
                  <a:lnTo>
                    <a:pt x="247629" y="105116"/>
                  </a:lnTo>
                  <a:lnTo>
                    <a:pt x="251661" y="105116"/>
                  </a:lnTo>
                  <a:lnTo>
                    <a:pt x="257011" y="103036"/>
                  </a:lnTo>
                  <a:lnTo>
                    <a:pt x="257011" y="96998"/>
                  </a:lnTo>
                  <a:close/>
                </a:path>
                <a:path w="293369" h="106679">
                  <a:moveTo>
                    <a:pt x="257011" y="73609"/>
                  </a:moveTo>
                  <a:lnTo>
                    <a:pt x="239843" y="73609"/>
                  </a:lnTo>
                  <a:lnTo>
                    <a:pt x="239843" y="85039"/>
                  </a:lnTo>
                  <a:lnTo>
                    <a:pt x="237716" y="87650"/>
                  </a:lnTo>
                  <a:lnTo>
                    <a:pt x="235616" y="89626"/>
                  </a:lnTo>
                  <a:lnTo>
                    <a:pt x="231494" y="92332"/>
                  </a:lnTo>
                  <a:lnTo>
                    <a:pt x="229237" y="93009"/>
                  </a:lnTo>
                  <a:lnTo>
                    <a:pt x="257011" y="93009"/>
                  </a:lnTo>
                  <a:lnTo>
                    <a:pt x="257011" y="73609"/>
                  </a:lnTo>
                  <a:close/>
                </a:path>
                <a:path w="293369" h="106679">
                  <a:moveTo>
                    <a:pt x="234494" y="30751"/>
                  </a:moveTo>
                  <a:lnTo>
                    <a:pt x="226896" y="30751"/>
                  </a:lnTo>
                  <a:lnTo>
                    <a:pt x="224243" y="30989"/>
                  </a:lnTo>
                  <a:lnTo>
                    <a:pt x="203893" y="41504"/>
                  </a:lnTo>
                  <a:lnTo>
                    <a:pt x="203900" y="46865"/>
                  </a:lnTo>
                  <a:lnTo>
                    <a:pt x="206395" y="51879"/>
                  </a:lnTo>
                  <a:lnTo>
                    <a:pt x="207645" y="51879"/>
                  </a:lnTo>
                  <a:lnTo>
                    <a:pt x="208606" y="51527"/>
                  </a:lnTo>
                  <a:lnTo>
                    <a:pt x="210971" y="50123"/>
                  </a:lnTo>
                  <a:lnTo>
                    <a:pt x="212755" y="49198"/>
                  </a:lnTo>
                  <a:lnTo>
                    <a:pt x="215964" y="47646"/>
                  </a:lnTo>
                  <a:lnTo>
                    <a:pt x="217991" y="46865"/>
                  </a:lnTo>
                  <a:lnTo>
                    <a:pt x="222577" y="45460"/>
                  </a:lnTo>
                  <a:lnTo>
                    <a:pt x="225183" y="45111"/>
                  </a:lnTo>
                  <a:lnTo>
                    <a:pt x="255439" y="45111"/>
                  </a:lnTo>
                  <a:lnTo>
                    <a:pt x="254466" y="41904"/>
                  </a:lnTo>
                  <a:lnTo>
                    <a:pt x="252843" y="39157"/>
                  </a:lnTo>
                  <a:lnTo>
                    <a:pt x="248349" y="34874"/>
                  </a:lnTo>
                  <a:lnTo>
                    <a:pt x="245555" y="33318"/>
                  </a:lnTo>
                  <a:lnTo>
                    <a:pt x="238652" y="31266"/>
                  </a:lnTo>
                  <a:lnTo>
                    <a:pt x="234494" y="30751"/>
                  </a:lnTo>
                  <a:close/>
                </a:path>
                <a:path w="293369" h="106679">
                  <a:moveTo>
                    <a:pt x="286067" y="0"/>
                  </a:moveTo>
                  <a:lnTo>
                    <a:pt x="282635" y="0"/>
                  </a:lnTo>
                  <a:lnTo>
                    <a:pt x="281224" y="76"/>
                  </a:lnTo>
                  <a:lnTo>
                    <a:pt x="275595" y="2729"/>
                  </a:lnTo>
                  <a:lnTo>
                    <a:pt x="275595" y="102610"/>
                  </a:lnTo>
                  <a:lnTo>
                    <a:pt x="282635" y="105116"/>
                  </a:lnTo>
                  <a:lnTo>
                    <a:pt x="286067" y="105116"/>
                  </a:lnTo>
                  <a:lnTo>
                    <a:pt x="293104" y="102610"/>
                  </a:lnTo>
                  <a:lnTo>
                    <a:pt x="293104" y="2729"/>
                  </a:lnTo>
                  <a:lnTo>
                    <a:pt x="2860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8900" y="5057477"/>
              <a:ext cx="311575" cy="10122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4111" y="5056494"/>
            <a:ext cx="307487" cy="10304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95016" y="5057477"/>
            <a:ext cx="314463" cy="10122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52625" y="5056494"/>
            <a:ext cx="307483" cy="1030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00232" y="5057477"/>
            <a:ext cx="380166" cy="10122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8500" y="5056494"/>
            <a:ext cx="307484" cy="103046"/>
          </a:xfrm>
          <a:prstGeom prst="rect">
            <a:avLst/>
          </a:prstGeom>
        </p:spPr>
      </p:pic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772362" y="3652957"/>
          <a:ext cx="9376409" cy="1558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3705"/>
                <a:gridCol w="857250"/>
                <a:gridCol w="868679"/>
                <a:gridCol w="866775"/>
              </a:tblGrid>
              <a:tr h="369570">
                <a:tc>
                  <a:txBody>
                    <a:bodyPr/>
                    <a:lstStyle/>
                    <a:p>
                      <a:pPr marR="227965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50" spc="-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r>
                        <a:rPr sz="1150" spc="-4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1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763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98,1%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50" spc="-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17</a:t>
                      </a:r>
                      <a:r>
                        <a:rPr sz="1150" spc="-4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1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577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1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95,84%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5715" marB="0"/>
                </a:tc>
              </a:tr>
              <a:tr h="445770">
                <a:tc>
                  <a:txBody>
                    <a:bodyPr/>
                    <a:lstStyle/>
                    <a:p>
                      <a:pPr marR="322580" algn="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147</a:t>
                      </a:r>
                      <a:endParaRPr sz="11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4935" marB="0"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50" spc="-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0,9%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4935" marB="0"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478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4935" marB="0"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L="10477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2,61%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4935" marB="0">
                    <a:solidFill>
                      <a:srgbClr val="EBECEC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marR="322580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1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160</a:t>
                      </a:r>
                      <a:endParaRPr sz="115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65100" marB="0"/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150" spc="-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1,0%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65100" marB="0"/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1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284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65100" marB="0"/>
                </a:tc>
                <a:tc>
                  <a:txBody>
                    <a:bodyPr/>
                    <a:lstStyle/>
                    <a:p>
                      <a:pPr marL="104775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1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1,55%</a:t>
                      </a:r>
                      <a:endParaRPr sz="11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65100" marB="0"/>
                </a:tc>
              </a:tr>
              <a:tr h="208915">
                <a:tc>
                  <a:txBody>
                    <a:bodyPr/>
                    <a:lstStyle/>
                    <a:p>
                      <a:pPr marR="237490" algn="r">
                        <a:lnSpc>
                          <a:spcPct val="100000"/>
                        </a:lnSpc>
                        <a:spcBef>
                          <a:spcPts val="190"/>
                        </a:spcBef>
                        <a:tabLst>
                          <a:tab pos="5768340" algn="l"/>
                        </a:tabLst>
                      </a:pPr>
                      <a:r>
                        <a:rPr sz="10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Общий</a:t>
                      </a:r>
                      <a:r>
                        <a:rPr sz="10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	</a:t>
                      </a:r>
                      <a:r>
                        <a:rPr sz="1050" b="1" spc="-1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16</a:t>
                      </a:r>
                      <a:r>
                        <a:rPr sz="1050" b="1" spc="-5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0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070</a:t>
                      </a:r>
                      <a:endParaRPr sz="10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50" b="1" spc="-2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100%</a:t>
                      </a:r>
                      <a:endParaRPr sz="11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780" marB="0"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050" b="1" spc="-1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18</a:t>
                      </a:r>
                      <a:r>
                        <a:rPr sz="1050" b="1" spc="-5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0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339</a:t>
                      </a:r>
                      <a:endParaRPr sz="10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4130" marB="0"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6286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150" b="1" spc="-2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100%</a:t>
                      </a:r>
                      <a:endParaRPr sz="115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7780" marB="0"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798142" y="1812283"/>
            <a:ext cx="4402090" cy="20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600960" algn="l"/>
              </a:tabLst>
            </a:pPr>
            <a:r>
              <a:rPr sz="11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According</a:t>
            </a:r>
            <a:r>
              <a:rPr sz="11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1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1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IFRS,</a:t>
            </a:r>
            <a:r>
              <a:rPr sz="11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1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US" sz="11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11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n.</a:t>
            </a:r>
            <a:r>
              <a:rPr sz="11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soum</a:t>
            </a:r>
            <a:r>
              <a:rPr sz="11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	</a:t>
            </a:r>
            <a:r>
              <a:rPr sz="12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по</a:t>
            </a:r>
            <a:r>
              <a:rPr sz="1200" spc="-1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4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МФСО,</a:t>
            </a:r>
            <a:r>
              <a:rPr sz="1200" spc="-1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в</a:t>
            </a:r>
            <a:r>
              <a:rPr sz="1200" spc="-1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 err="1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млр</a:t>
            </a:r>
            <a:r>
              <a:rPr lang="ru-RU" sz="12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д</a:t>
            </a:r>
            <a:r>
              <a:rPr sz="120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1200" spc="-1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2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сум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5828" y="3698586"/>
            <a:ext cx="443223" cy="13443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35973" y="3698586"/>
            <a:ext cx="329701" cy="10671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49178" y="3696979"/>
            <a:ext cx="367163" cy="130025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502083" y="3698586"/>
            <a:ext cx="328295" cy="107314"/>
          </a:xfrm>
          <a:custGeom>
            <a:avLst/>
            <a:gdLst/>
            <a:ahLst/>
            <a:cxnLst/>
            <a:rect l="l" t="t" r="r" b="b"/>
            <a:pathLst>
              <a:path w="328295" h="107314">
                <a:moveTo>
                  <a:pt x="5411" y="91727"/>
                </a:moveTo>
                <a:lnTo>
                  <a:pt x="4464" y="91727"/>
                </a:lnTo>
                <a:lnTo>
                  <a:pt x="4126" y="91791"/>
                </a:lnTo>
                <a:lnTo>
                  <a:pt x="2880" y="99593"/>
                </a:lnTo>
                <a:lnTo>
                  <a:pt x="3329" y="101245"/>
                </a:lnTo>
                <a:lnTo>
                  <a:pt x="20228" y="106710"/>
                </a:lnTo>
                <a:lnTo>
                  <a:pt x="27961" y="106710"/>
                </a:lnTo>
                <a:lnTo>
                  <a:pt x="32865" y="105921"/>
                </a:lnTo>
                <a:lnTo>
                  <a:pt x="41295" y="102768"/>
                </a:lnTo>
                <a:lnTo>
                  <a:pt x="44938" y="100594"/>
                </a:lnTo>
                <a:lnTo>
                  <a:pt x="50472" y="95576"/>
                </a:lnTo>
                <a:lnTo>
                  <a:pt x="20654" y="95576"/>
                </a:lnTo>
                <a:lnTo>
                  <a:pt x="18360" y="95374"/>
                </a:lnTo>
                <a:lnTo>
                  <a:pt x="6184" y="91928"/>
                </a:lnTo>
                <a:lnTo>
                  <a:pt x="5411" y="91727"/>
                </a:lnTo>
                <a:close/>
              </a:path>
              <a:path w="328295" h="107314">
                <a:moveTo>
                  <a:pt x="63452" y="58802"/>
                </a:moveTo>
                <a:lnTo>
                  <a:pt x="50886" y="58802"/>
                </a:lnTo>
                <a:lnTo>
                  <a:pt x="50824" y="61926"/>
                </a:lnTo>
                <a:lnTo>
                  <a:pt x="50707" y="64342"/>
                </a:lnTo>
                <a:lnTo>
                  <a:pt x="28036" y="95576"/>
                </a:lnTo>
                <a:lnTo>
                  <a:pt x="50472" y="95576"/>
                </a:lnTo>
                <a:lnTo>
                  <a:pt x="62510" y="67477"/>
                </a:lnTo>
                <a:lnTo>
                  <a:pt x="63452" y="58802"/>
                </a:lnTo>
                <a:close/>
              </a:path>
              <a:path w="328295" h="107314">
                <a:moveTo>
                  <a:pt x="36518" y="0"/>
                </a:moveTo>
                <a:lnTo>
                  <a:pt x="26788" y="0"/>
                </a:lnTo>
                <a:lnTo>
                  <a:pt x="21902" y="932"/>
                </a:lnTo>
                <a:lnTo>
                  <a:pt x="0" y="29771"/>
                </a:lnTo>
                <a:lnTo>
                  <a:pt x="66" y="39362"/>
                </a:lnTo>
                <a:lnTo>
                  <a:pt x="23270" y="65130"/>
                </a:lnTo>
                <a:lnTo>
                  <a:pt x="33451" y="65130"/>
                </a:lnTo>
                <a:lnTo>
                  <a:pt x="37688" y="64489"/>
                </a:lnTo>
                <a:lnTo>
                  <a:pt x="45072" y="61926"/>
                </a:lnTo>
                <a:lnTo>
                  <a:pt x="48239" y="60458"/>
                </a:lnTo>
                <a:lnTo>
                  <a:pt x="50886" y="58802"/>
                </a:lnTo>
                <a:lnTo>
                  <a:pt x="63452" y="58802"/>
                </a:lnTo>
                <a:lnTo>
                  <a:pt x="63507" y="58294"/>
                </a:lnTo>
                <a:lnTo>
                  <a:pt x="63725" y="54312"/>
                </a:lnTo>
                <a:lnTo>
                  <a:pt x="27461" y="54312"/>
                </a:lnTo>
                <a:lnTo>
                  <a:pt x="24692" y="53816"/>
                </a:lnTo>
                <a:lnTo>
                  <a:pt x="13021" y="36474"/>
                </a:lnTo>
                <a:lnTo>
                  <a:pt x="13111" y="29771"/>
                </a:lnTo>
                <a:lnTo>
                  <a:pt x="28036" y="10968"/>
                </a:lnTo>
                <a:lnTo>
                  <a:pt x="55612" y="10968"/>
                </a:lnTo>
                <a:lnTo>
                  <a:pt x="53629" y="8423"/>
                </a:lnTo>
                <a:lnTo>
                  <a:pt x="49039" y="4309"/>
                </a:lnTo>
                <a:lnTo>
                  <a:pt x="46332" y="2735"/>
                </a:lnTo>
                <a:lnTo>
                  <a:pt x="40096" y="543"/>
                </a:lnTo>
                <a:lnTo>
                  <a:pt x="36518" y="0"/>
                </a:lnTo>
                <a:close/>
              </a:path>
              <a:path w="328295" h="107314">
                <a:moveTo>
                  <a:pt x="55612" y="10968"/>
                </a:moveTo>
                <a:lnTo>
                  <a:pt x="34423" y="10968"/>
                </a:lnTo>
                <a:lnTo>
                  <a:pt x="37195" y="11609"/>
                </a:lnTo>
                <a:lnTo>
                  <a:pt x="41979" y="14175"/>
                </a:lnTo>
                <a:lnTo>
                  <a:pt x="50662" y="47743"/>
                </a:lnTo>
                <a:lnTo>
                  <a:pt x="48117" y="49719"/>
                </a:lnTo>
                <a:lnTo>
                  <a:pt x="45101" y="51310"/>
                </a:lnTo>
                <a:lnTo>
                  <a:pt x="38113" y="53710"/>
                </a:lnTo>
                <a:lnTo>
                  <a:pt x="34495" y="54312"/>
                </a:lnTo>
                <a:lnTo>
                  <a:pt x="63725" y="54312"/>
                </a:lnTo>
                <a:lnTo>
                  <a:pt x="58770" y="16724"/>
                </a:lnTo>
                <a:lnTo>
                  <a:pt x="55612" y="10968"/>
                </a:lnTo>
                <a:close/>
              </a:path>
              <a:path w="328295" h="107314">
                <a:moveTo>
                  <a:pt x="173113" y="94128"/>
                </a:moveTo>
                <a:lnTo>
                  <a:pt x="121726" y="94128"/>
                </a:lnTo>
                <a:lnTo>
                  <a:pt x="121363" y="94247"/>
                </a:lnTo>
                <a:lnTo>
                  <a:pt x="119505" y="97948"/>
                </a:lnTo>
                <a:lnTo>
                  <a:pt x="119505" y="101608"/>
                </a:lnTo>
                <a:lnTo>
                  <a:pt x="121773" y="105187"/>
                </a:lnTo>
                <a:lnTo>
                  <a:pt x="173062" y="105187"/>
                </a:lnTo>
                <a:lnTo>
                  <a:pt x="175345" y="97948"/>
                </a:lnTo>
                <a:lnTo>
                  <a:pt x="175093" y="96558"/>
                </a:lnTo>
                <a:lnTo>
                  <a:pt x="173113" y="94128"/>
                </a:lnTo>
                <a:close/>
              </a:path>
              <a:path w="328295" h="107314">
                <a:moveTo>
                  <a:pt x="155202" y="15299"/>
                </a:moveTo>
                <a:lnTo>
                  <a:pt x="142330" y="15299"/>
                </a:lnTo>
                <a:lnTo>
                  <a:pt x="142330" y="94128"/>
                </a:lnTo>
                <a:lnTo>
                  <a:pt x="155202" y="94128"/>
                </a:lnTo>
                <a:lnTo>
                  <a:pt x="155202" y="15299"/>
                </a:lnTo>
                <a:close/>
              </a:path>
              <a:path w="328295" h="107314">
                <a:moveTo>
                  <a:pt x="150411" y="795"/>
                </a:moveTo>
                <a:lnTo>
                  <a:pt x="148316" y="795"/>
                </a:lnTo>
                <a:lnTo>
                  <a:pt x="146372" y="863"/>
                </a:lnTo>
                <a:lnTo>
                  <a:pt x="143423" y="1828"/>
                </a:lnTo>
                <a:lnTo>
                  <a:pt x="120776" y="17379"/>
                </a:lnTo>
                <a:lnTo>
                  <a:pt x="119091" y="21382"/>
                </a:lnTo>
                <a:lnTo>
                  <a:pt x="119117" y="25311"/>
                </a:lnTo>
                <a:lnTo>
                  <a:pt x="119368" y="26916"/>
                </a:lnTo>
                <a:lnTo>
                  <a:pt x="119603" y="27489"/>
                </a:lnTo>
                <a:lnTo>
                  <a:pt x="120300" y="28183"/>
                </a:lnTo>
                <a:lnTo>
                  <a:pt x="120761" y="28303"/>
                </a:lnTo>
                <a:lnTo>
                  <a:pt x="121913" y="28089"/>
                </a:lnTo>
                <a:lnTo>
                  <a:pt x="122674" y="27766"/>
                </a:lnTo>
                <a:lnTo>
                  <a:pt x="123624" y="27236"/>
                </a:lnTo>
                <a:lnTo>
                  <a:pt x="142330" y="15299"/>
                </a:lnTo>
                <a:lnTo>
                  <a:pt x="155202" y="15299"/>
                </a:lnTo>
                <a:lnTo>
                  <a:pt x="151409" y="849"/>
                </a:lnTo>
                <a:lnTo>
                  <a:pt x="150411" y="795"/>
                </a:lnTo>
                <a:close/>
              </a:path>
              <a:path w="328295" h="107314">
                <a:moveTo>
                  <a:pt x="243856" y="12170"/>
                </a:moveTo>
                <a:lnTo>
                  <a:pt x="219585" y="12170"/>
                </a:lnTo>
                <a:lnTo>
                  <a:pt x="221882" y="12625"/>
                </a:lnTo>
                <a:lnTo>
                  <a:pt x="225870" y="14442"/>
                </a:lnTo>
                <a:lnTo>
                  <a:pt x="232930" y="26863"/>
                </a:lnTo>
                <a:lnTo>
                  <a:pt x="232930" y="31452"/>
                </a:lnTo>
                <a:lnTo>
                  <a:pt x="193568" y="91140"/>
                </a:lnTo>
                <a:lnTo>
                  <a:pt x="193079" y="91791"/>
                </a:lnTo>
                <a:lnTo>
                  <a:pt x="191256" y="101339"/>
                </a:lnTo>
                <a:lnTo>
                  <a:pt x="191609" y="102941"/>
                </a:lnTo>
                <a:lnTo>
                  <a:pt x="194741" y="105187"/>
                </a:lnTo>
                <a:lnTo>
                  <a:pt x="249393" y="105187"/>
                </a:lnTo>
                <a:lnTo>
                  <a:pt x="251684" y="101339"/>
                </a:lnTo>
                <a:lnTo>
                  <a:pt x="251680" y="97174"/>
                </a:lnTo>
                <a:lnTo>
                  <a:pt x="206736" y="93487"/>
                </a:lnTo>
                <a:lnTo>
                  <a:pt x="222077" y="76348"/>
                </a:lnTo>
                <a:lnTo>
                  <a:pt x="244843" y="43646"/>
                </a:lnTo>
                <a:lnTo>
                  <a:pt x="247374" y="23230"/>
                </a:lnTo>
                <a:lnTo>
                  <a:pt x="246801" y="19759"/>
                </a:lnTo>
                <a:lnTo>
                  <a:pt x="244505" y="13239"/>
                </a:lnTo>
                <a:lnTo>
                  <a:pt x="243856" y="12170"/>
                </a:lnTo>
                <a:close/>
              </a:path>
              <a:path w="328295" h="107314">
                <a:moveTo>
                  <a:pt x="224071" y="0"/>
                </a:moveTo>
                <a:lnTo>
                  <a:pt x="216439" y="0"/>
                </a:lnTo>
                <a:lnTo>
                  <a:pt x="213635" y="320"/>
                </a:lnTo>
                <a:lnTo>
                  <a:pt x="193020" y="16736"/>
                </a:lnTo>
                <a:lnTo>
                  <a:pt x="193215" y="18341"/>
                </a:lnTo>
                <a:lnTo>
                  <a:pt x="194788" y="20825"/>
                </a:lnTo>
                <a:lnTo>
                  <a:pt x="195736" y="20825"/>
                </a:lnTo>
                <a:lnTo>
                  <a:pt x="196650" y="20372"/>
                </a:lnTo>
                <a:lnTo>
                  <a:pt x="199091" y="18553"/>
                </a:lnTo>
                <a:lnTo>
                  <a:pt x="200616" y="17567"/>
                </a:lnTo>
                <a:lnTo>
                  <a:pt x="204256" y="15433"/>
                </a:lnTo>
                <a:lnTo>
                  <a:pt x="206377" y="14442"/>
                </a:lnTo>
                <a:lnTo>
                  <a:pt x="211216" y="12625"/>
                </a:lnTo>
                <a:lnTo>
                  <a:pt x="213948" y="12170"/>
                </a:lnTo>
                <a:lnTo>
                  <a:pt x="243856" y="12170"/>
                </a:lnTo>
                <a:lnTo>
                  <a:pt x="242773" y="10384"/>
                </a:lnTo>
                <a:lnTo>
                  <a:pt x="238128" y="5471"/>
                </a:lnTo>
                <a:lnTo>
                  <a:pt x="235212" y="3530"/>
                </a:lnTo>
                <a:lnTo>
                  <a:pt x="228178" y="704"/>
                </a:lnTo>
                <a:lnTo>
                  <a:pt x="224071" y="0"/>
                </a:lnTo>
                <a:close/>
              </a:path>
              <a:path w="328295" h="107314">
                <a:moveTo>
                  <a:pt x="269474" y="88922"/>
                </a:moveTo>
                <a:lnTo>
                  <a:pt x="268625" y="88922"/>
                </a:lnTo>
                <a:lnTo>
                  <a:pt x="268311" y="89026"/>
                </a:lnTo>
                <a:lnTo>
                  <a:pt x="266929" y="97627"/>
                </a:lnTo>
                <a:lnTo>
                  <a:pt x="267016" y="98204"/>
                </a:lnTo>
                <a:lnTo>
                  <a:pt x="288806" y="106710"/>
                </a:lnTo>
                <a:lnTo>
                  <a:pt x="297187" y="106710"/>
                </a:lnTo>
                <a:lnTo>
                  <a:pt x="302091" y="105933"/>
                </a:lnTo>
                <a:lnTo>
                  <a:pt x="310921" y="102836"/>
                </a:lnTo>
                <a:lnTo>
                  <a:pt x="314726" y="100580"/>
                </a:lnTo>
                <a:lnTo>
                  <a:pt x="320372" y="95335"/>
                </a:lnTo>
                <a:lnTo>
                  <a:pt x="287834" y="95335"/>
                </a:lnTo>
                <a:lnTo>
                  <a:pt x="284727" y="94985"/>
                </a:lnTo>
                <a:lnTo>
                  <a:pt x="270248" y="89258"/>
                </a:lnTo>
                <a:lnTo>
                  <a:pt x="269474" y="88922"/>
                </a:lnTo>
                <a:close/>
              </a:path>
              <a:path w="328295" h="107314">
                <a:moveTo>
                  <a:pt x="322465" y="53031"/>
                </a:moveTo>
                <a:lnTo>
                  <a:pt x="293918" y="53031"/>
                </a:lnTo>
                <a:lnTo>
                  <a:pt x="297611" y="53445"/>
                </a:lnTo>
                <a:lnTo>
                  <a:pt x="303800" y="55101"/>
                </a:lnTo>
                <a:lnTo>
                  <a:pt x="314327" y="69828"/>
                </a:lnTo>
                <a:lnTo>
                  <a:pt x="314272" y="77414"/>
                </a:lnTo>
                <a:lnTo>
                  <a:pt x="294768" y="95335"/>
                </a:lnTo>
                <a:lnTo>
                  <a:pt x="320372" y="95335"/>
                </a:lnTo>
                <a:lnTo>
                  <a:pt x="321113" y="94646"/>
                </a:lnTo>
                <a:lnTo>
                  <a:pt x="323582" y="91004"/>
                </a:lnTo>
                <a:lnTo>
                  <a:pt x="327074" y="82353"/>
                </a:lnTo>
                <a:lnTo>
                  <a:pt x="327945" y="77414"/>
                </a:lnTo>
                <a:lnTo>
                  <a:pt x="327864" y="66904"/>
                </a:lnTo>
                <a:lnTo>
                  <a:pt x="327237" y="63284"/>
                </a:lnTo>
                <a:lnTo>
                  <a:pt x="324392" y="55914"/>
                </a:lnTo>
                <a:lnTo>
                  <a:pt x="322465" y="53031"/>
                </a:lnTo>
                <a:close/>
              </a:path>
              <a:path w="328295" h="107314">
                <a:moveTo>
                  <a:pt x="319514" y="1518"/>
                </a:moveTo>
                <a:lnTo>
                  <a:pt x="274791" y="1518"/>
                </a:lnTo>
                <a:lnTo>
                  <a:pt x="273679" y="1943"/>
                </a:lnTo>
                <a:lnTo>
                  <a:pt x="272131" y="3657"/>
                </a:lnTo>
                <a:lnTo>
                  <a:pt x="271745" y="4964"/>
                </a:lnTo>
                <a:lnTo>
                  <a:pt x="271745" y="50921"/>
                </a:lnTo>
                <a:lnTo>
                  <a:pt x="272045" y="52260"/>
                </a:lnTo>
                <a:lnTo>
                  <a:pt x="273240" y="53646"/>
                </a:lnTo>
                <a:lnTo>
                  <a:pt x="274241" y="53995"/>
                </a:lnTo>
                <a:lnTo>
                  <a:pt x="277531" y="53995"/>
                </a:lnTo>
                <a:lnTo>
                  <a:pt x="279576" y="53834"/>
                </a:lnTo>
                <a:lnTo>
                  <a:pt x="283968" y="53188"/>
                </a:lnTo>
                <a:lnTo>
                  <a:pt x="286585" y="53031"/>
                </a:lnTo>
                <a:lnTo>
                  <a:pt x="322465" y="53031"/>
                </a:lnTo>
                <a:lnTo>
                  <a:pt x="322296" y="52778"/>
                </a:lnTo>
                <a:lnTo>
                  <a:pt x="316757" y="47594"/>
                </a:lnTo>
                <a:lnTo>
                  <a:pt x="313305" y="45592"/>
                </a:lnTo>
                <a:lnTo>
                  <a:pt x="305024" y="42763"/>
                </a:lnTo>
                <a:lnTo>
                  <a:pt x="304012" y="42616"/>
                </a:lnTo>
                <a:lnTo>
                  <a:pt x="282971" y="42616"/>
                </a:lnTo>
                <a:lnTo>
                  <a:pt x="282971" y="13535"/>
                </a:lnTo>
                <a:lnTo>
                  <a:pt x="320014" y="13535"/>
                </a:lnTo>
                <a:lnTo>
                  <a:pt x="320713" y="13002"/>
                </a:lnTo>
                <a:lnTo>
                  <a:pt x="321710" y="10863"/>
                </a:lnTo>
                <a:lnTo>
                  <a:pt x="321958" y="9370"/>
                </a:lnTo>
                <a:lnTo>
                  <a:pt x="321898" y="5547"/>
                </a:lnTo>
                <a:lnTo>
                  <a:pt x="319902" y="1637"/>
                </a:lnTo>
                <a:lnTo>
                  <a:pt x="319514" y="1518"/>
                </a:lnTo>
                <a:close/>
              </a:path>
              <a:path w="328295" h="107314">
                <a:moveTo>
                  <a:pt x="300182" y="42058"/>
                </a:moveTo>
                <a:lnTo>
                  <a:pt x="292252" y="42058"/>
                </a:lnTo>
                <a:lnTo>
                  <a:pt x="290141" y="42083"/>
                </a:lnTo>
                <a:lnTo>
                  <a:pt x="286503" y="42191"/>
                </a:lnTo>
                <a:lnTo>
                  <a:pt x="284717" y="42349"/>
                </a:lnTo>
                <a:lnTo>
                  <a:pt x="282971" y="42616"/>
                </a:lnTo>
                <a:lnTo>
                  <a:pt x="304012" y="42616"/>
                </a:lnTo>
                <a:lnTo>
                  <a:pt x="300182" y="420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76307" y="3696979"/>
            <a:ext cx="367163" cy="1300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59753" y="3698586"/>
            <a:ext cx="400022" cy="10671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18761" y="3696979"/>
            <a:ext cx="367163" cy="13002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10856" y="4173886"/>
            <a:ext cx="442956" cy="13443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48956" y="4173886"/>
            <a:ext cx="216212" cy="10671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589146" y="4172280"/>
            <a:ext cx="288906" cy="13002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621675" y="4174682"/>
            <a:ext cx="209440" cy="10487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321569" y="4172280"/>
            <a:ext cx="283611" cy="13002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339372" y="4176698"/>
            <a:ext cx="221176" cy="106635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6054591" y="4172280"/>
            <a:ext cx="293370" cy="130175"/>
          </a:xfrm>
          <a:custGeom>
            <a:avLst/>
            <a:gdLst/>
            <a:ahLst/>
            <a:cxnLst/>
            <a:rect l="l" t="t" r="r" b="b"/>
            <a:pathLst>
              <a:path w="293370" h="130175">
                <a:moveTo>
                  <a:pt x="55839" y="82998"/>
                </a:moveTo>
                <a:lnTo>
                  <a:pt x="43343" y="82998"/>
                </a:lnTo>
                <a:lnTo>
                  <a:pt x="43430" y="105580"/>
                </a:lnTo>
                <a:lnTo>
                  <a:pt x="48282" y="107273"/>
                </a:lnTo>
                <a:lnTo>
                  <a:pt x="50727" y="107273"/>
                </a:lnTo>
                <a:lnTo>
                  <a:pt x="55839" y="82998"/>
                </a:lnTo>
                <a:close/>
              </a:path>
              <a:path w="293370" h="130175">
                <a:moveTo>
                  <a:pt x="47908" y="2642"/>
                </a:moveTo>
                <a:lnTo>
                  <a:pt x="44766" y="2642"/>
                </a:lnTo>
                <a:lnTo>
                  <a:pt x="43469" y="2682"/>
                </a:lnTo>
                <a:lnTo>
                  <a:pt x="1811" y="68097"/>
                </a:lnTo>
                <a:lnTo>
                  <a:pt x="0" y="79232"/>
                </a:lnTo>
                <a:lnTo>
                  <a:pt x="255" y="80838"/>
                </a:lnTo>
                <a:lnTo>
                  <a:pt x="2786" y="82998"/>
                </a:lnTo>
                <a:lnTo>
                  <a:pt x="67665" y="82998"/>
                </a:lnTo>
                <a:lnTo>
                  <a:pt x="68364" y="82490"/>
                </a:lnTo>
                <a:lnTo>
                  <a:pt x="69357" y="80459"/>
                </a:lnTo>
                <a:lnTo>
                  <a:pt x="69581" y="79232"/>
                </a:lnTo>
                <a:lnTo>
                  <a:pt x="69536" y="74988"/>
                </a:lnTo>
                <a:lnTo>
                  <a:pt x="69347" y="73958"/>
                </a:lnTo>
                <a:lnTo>
                  <a:pt x="68299" y="72090"/>
                </a:lnTo>
                <a:lnTo>
                  <a:pt x="67614" y="71625"/>
                </a:lnTo>
                <a:lnTo>
                  <a:pt x="11685" y="71625"/>
                </a:lnTo>
                <a:lnTo>
                  <a:pt x="43196" y="14742"/>
                </a:lnTo>
                <a:lnTo>
                  <a:pt x="55839" y="14742"/>
                </a:lnTo>
                <a:lnTo>
                  <a:pt x="55839" y="4968"/>
                </a:lnTo>
                <a:lnTo>
                  <a:pt x="49342" y="2707"/>
                </a:lnTo>
                <a:lnTo>
                  <a:pt x="47908" y="2642"/>
                </a:lnTo>
                <a:close/>
              </a:path>
              <a:path w="293370" h="130175">
                <a:moveTo>
                  <a:pt x="55839" y="14742"/>
                </a:moveTo>
                <a:lnTo>
                  <a:pt x="43343" y="14742"/>
                </a:lnTo>
                <a:lnTo>
                  <a:pt x="43343" y="71625"/>
                </a:lnTo>
                <a:lnTo>
                  <a:pt x="55839" y="71625"/>
                </a:lnTo>
                <a:lnTo>
                  <a:pt x="55839" y="14742"/>
                </a:lnTo>
                <a:close/>
              </a:path>
              <a:path w="293370" h="130175">
                <a:moveTo>
                  <a:pt x="94856" y="88847"/>
                </a:moveTo>
                <a:lnTo>
                  <a:pt x="92311" y="88847"/>
                </a:lnTo>
                <a:lnTo>
                  <a:pt x="91216" y="88930"/>
                </a:lnTo>
                <a:lnTo>
                  <a:pt x="86349" y="93894"/>
                </a:lnTo>
                <a:lnTo>
                  <a:pt x="86349" y="105591"/>
                </a:lnTo>
                <a:lnTo>
                  <a:pt x="76197" y="128051"/>
                </a:lnTo>
                <a:lnTo>
                  <a:pt x="79066" y="130025"/>
                </a:lnTo>
                <a:lnTo>
                  <a:pt x="80859" y="130025"/>
                </a:lnTo>
                <a:lnTo>
                  <a:pt x="96227" y="111279"/>
                </a:lnTo>
                <a:lnTo>
                  <a:pt x="97077" y="109943"/>
                </a:lnTo>
                <a:lnTo>
                  <a:pt x="100717" y="93894"/>
                </a:lnTo>
                <a:lnTo>
                  <a:pt x="100580" y="92746"/>
                </a:lnTo>
                <a:lnTo>
                  <a:pt x="95929" y="88930"/>
                </a:lnTo>
                <a:lnTo>
                  <a:pt x="94856" y="88847"/>
                </a:lnTo>
                <a:close/>
              </a:path>
              <a:path w="293370" h="130175">
                <a:moveTo>
                  <a:pt x="157143" y="1605"/>
                </a:moveTo>
                <a:lnTo>
                  <a:pt x="144622" y="1605"/>
                </a:lnTo>
                <a:lnTo>
                  <a:pt x="139237" y="2898"/>
                </a:lnTo>
                <a:lnTo>
                  <a:pt x="117180" y="40043"/>
                </a:lnTo>
                <a:lnTo>
                  <a:pt x="116582" y="63745"/>
                </a:lnTo>
                <a:lnTo>
                  <a:pt x="117118" y="71311"/>
                </a:lnTo>
                <a:lnTo>
                  <a:pt x="137850" y="107153"/>
                </a:lnTo>
                <a:lnTo>
                  <a:pt x="142974" y="108317"/>
                </a:lnTo>
                <a:lnTo>
                  <a:pt x="155498" y="108317"/>
                </a:lnTo>
                <a:lnTo>
                  <a:pt x="160908" y="107020"/>
                </a:lnTo>
                <a:lnTo>
                  <a:pt x="169693" y="101840"/>
                </a:lnTo>
                <a:lnTo>
                  <a:pt x="173249" y="98178"/>
                </a:lnTo>
                <a:lnTo>
                  <a:pt x="173915" y="97020"/>
                </a:lnTo>
                <a:lnTo>
                  <a:pt x="146217" y="97020"/>
                </a:lnTo>
                <a:lnTo>
                  <a:pt x="143164" y="96241"/>
                </a:lnTo>
                <a:lnTo>
                  <a:pt x="129854" y="63745"/>
                </a:lnTo>
                <a:lnTo>
                  <a:pt x="129887" y="45849"/>
                </a:lnTo>
                <a:lnTo>
                  <a:pt x="146019" y="12898"/>
                </a:lnTo>
                <a:lnTo>
                  <a:pt x="175152" y="12898"/>
                </a:lnTo>
                <a:lnTo>
                  <a:pt x="173984" y="10828"/>
                </a:lnTo>
                <a:lnTo>
                  <a:pt x="170629" y="7409"/>
                </a:lnTo>
                <a:lnTo>
                  <a:pt x="162294" y="2768"/>
                </a:lnTo>
                <a:lnTo>
                  <a:pt x="157143" y="1605"/>
                </a:lnTo>
                <a:close/>
              </a:path>
              <a:path w="293370" h="130175">
                <a:moveTo>
                  <a:pt x="175152" y="12898"/>
                </a:moveTo>
                <a:lnTo>
                  <a:pt x="152650" y="12898"/>
                </a:lnTo>
                <a:lnTo>
                  <a:pt x="154810" y="13229"/>
                </a:lnTo>
                <a:lnTo>
                  <a:pt x="158656" y="14569"/>
                </a:lnTo>
                <a:lnTo>
                  <a:pt x="170314" y="61981"/>
                </a:lnTo>
                <a:lnTo>
                  <a:pt x="170243" y="63745"/>
                </a:lnTo>
                <a:lnTo>
                  <a:pt x="152604" y="97020"/>
                </a:lnTo>
                <a:lnTo>
                  <a:pt x="173915" y="97020"/>
                </a:lnTo>
                <a:lnTo>
                  <a:pt x="183537" y="45849"/>
                </a:lnTo>
                <a:lnTo>
                  <a:pt x="183023" y="38602"/>
                </a:lnTo>
                <a:lnTo>
                  <a:pt x="180882" y="25408"/>
                </a:lnTo>
                <a:lnTo>
                  <a:pt x="179075" y="19853"/>
                </a:lnTo>
                <a:lnTo>
                  <a:pt x="175152" y="12898"/>
                </a:lnTo>
                <a:close/>
              </a:path>
              <a:path w="293370" h="130175">
                <a:moveTo>
                  <a:pt x="279572" y="0"/>
                </a:moveTo>
                <a:lnTo>
                  <a:pt x="277477" y="0"/>
                </a:lnTo>
                <a:lnTo>
                  <a:pt x="276616" y="39"/>
                </a:lnTo>
                <a:lnTo>
                  <a:pt x="271679" y="2642"/>
                </a:lnTo>
                <a:lnTo>
                  <a:pt x="204188" y="106149"/>
                </a:lnTo>
                <a:lnTo>
                  <a:pt x="203954" y="106725"/>
                </a:lnTo>
                <a:lnTo>
                  <a:pt x="203858" y="107993"/>
                </a:lnTo>
                <a:lnTo>
                  <a:pt x="203983" y="108273"/>
                </a:lnTo>
                <a:lnTo>
                  <a:pt x="204450" y="108864"/>
                </a:lnTo>
                <a:lnTo>
                  <a:pt x="204925" y="109145"/>
                </a:lnTo>
                <a:lnTo>
                  <a:pt x="206272" y="109573"/>
                </a:lnTo>
                <a:lnTo>
                  <a:pt x="207162" y="109677"/>
                </a:lnTo>
                <a:lnTo>
                  <a:pt x="209254" y="109677"/>
                </a:lnTo>
                <a:lnTo>
                  <a:pt x="214832" y="107326"/>
                </a:lnTo>
                <a:lnTo>
                  <a:pt x="282192" y="4165"/>
                </a:lnTo>
                <a:lnTo>
                  <a:pt x="282592" y="3581"/>
                </a:lnTo>
                <a:lnTo>
                  <a:pt x="282830" y="3020"/>
                </a:lnTo>
                <a:lnTo>
                  <a:pt x="282939" y="2242"/>
                </a:lnTo>
                <a:lnTo>
                  <a:pt x="282840" y="1457"/>
                </a:lnTo>
                <a:lnTo>
                  <a:pt x="282268" y="748"/>
                </a:lnTo>
                <a:lnTo>
                  <a:pt x="281782" y="467"/>
                </a:lnTo>
                <a:lnTo>
                  <a:pt x="280432" y="93"/>
                </a:lnTo>
                <a:lnTo>
                  <a:pt x="279572" y="0"/>
                </a:lnTo>
                <a:close/>
              </a:path>
              <a:path w="293370" h="130175">
                <a:moveTo>
                  <a:pt x="276332" y="53755"/>
                </a:moveTo>
                <a:lnTo>
                  <a:pt x="268747" y="53755"/>
                </a:lnTo>
                <a:lnTo>
                  <a:pt x="265593" y="54449"/>
                </a:lnTo>
                <a:lnTo>
                  <a:pt x="251487" y="86428"/>
                </a:lnTo>
                <a:lnTo>
                  <a:pt x="251748" y="88995"/>
                </a:lnTo>
                <a:lnTo>
                  <a:pt x="268225" y="107993"/>
                </a:lnTo>
                <a:lnTo>
                  <a:pt x="275457" y="107993"/>
                </a:lnTo>
                <a:lnTo>
                  <a:pt x="278589" y="107326"/>
                </a:lnTo>
                <a:lnTo>
                  <a:pt x="283925" y="104659"/>
                </a:lnTo>
                <a:lnTo>
                  <a:pt x="286134" y="102801"/>
                </a:lnTo>
                <a:lnTo>
                  <a:pt x="288851" y="99104"/>
                </a:lnTo>
                <a:lnTo>
                  <a:pt x="270766" y="99104"/>
                </a:lnTo>
                <a:lnTo>
                  <a:pt x="269257" y="98823"/>
                </a:lnTo>
                <a:lnTo>
                  <a:pt x="261998" y="85190"/>
                </a:lnTo>
                <a:lnTo>
                  <a:pt x="262108" y="74839"/>
                </a:lnTo>
                <a:lnTo>
                  <a:pt x="270342" y="62571"/>
                </a:lnTo>
                <a:lnTo>
                  <a:pt x="289260" y="62571"/>
                </a:lnTo>
                <a:lnTo>
                  <a:pt x="287107" y="59295"/>
                </a:lnTo>
                <a:lnTo>
                  <a:pt x="284972" y="57362"/>
                </a:lnTo>
                <a:lnTo>
                  <a:pt x="279637" y="54479"/>
                </a:lnTo>
                <a:lnTo>
                  <a:pt x="276332" y="53755"/>
                </a:lnTo>
                <a:close/>
              </a:path>
              <a:path w="293370" h="130175">
                <a:moveTo>
                  <a:pt x="289260" y="62571"/>
                </a:moveTo>
                <a:lnTo>
                  <a:pt x="273935" y="62571"/>
                </a:lnTo>
                <a:lnTo>
                  <a:pt x="275529" y="62956"/>
                </a:lnTo>
                <a:lnTo>
                  <a:pt x="278226" y="64504"/>
                </a:lnTo>
                <a:lnTo>
                  <a:pt x="282514" y="84707"/>
                </a:lnTo>
                <a:lnTo>
                  <a:pt x="282406" y="86428"/>
                </a:lnTo>
                <a:lnTo>
                  <a:pt x="274460" y="99104"/>
                </a:lnTo>
                <a:lnTo>
                  <a:pt x="288851" y="99104"/>
                </a:lnTo>
                <a:lnTo>
                  <a:pt x="293043" y="76964"/>
                </a:lnTo>
                <a:lnTo>
                  <a:pt x="292698" y="73411"/>
                </a:lnTo>
                <a:lnTo>
                  <a:pt x="291423" y="66998"/>
                </a:lnTo>
                <a:lnTo>
                  <a:pt x="290300" y="64155"/>
                </a:lnTo>
                <a:lnTo>
                  <a:pt x="289260" y="62571"/>
                </a:lnTo>
                <a:close/>
              </a:path>
              <a:path w="293370" h="130175">
                <a:moveTo>
                  <a:pt x="219232" y="1922"/>
                </a:moveTo>
                <a:lnTo>
                  <a:pt x="211650" y="1922"/>
                </a:lnTo>
                <a:lnTo>
                  <a:pt x="208493" y="2617"/>
                </a:lnTo>
                <a:lnTo>
                  <a:pt x="194386" y="34596"/>
                </a:lnTo>
                <a:lnTo>
                  <a:pt x="194647" y="37158"/>
                </a:lnTo>
                <a:lnTo>
                  <a:pt x="211126" y="56159"/>
                </a:lnTo>
                <a:lnTo>
                  <a:pt x="218357" y="56159"/>
                </a:lnTo>
                <a:lnTo>
                  <a:pt x="221490" y="55493"/>
                </a:lnTo>
                <a:lnTo>
                  <a:pt x="226824" y="52823"/>
                </a:lnTo>
                <a:lnTo>
                  <a:pt x="229035" y="50965"/>
                </a:lnTo>
                <a:lnTo>
                  <a:pt x="231752" y="47268"/>
                </a:lnTo>
                <a:lnTo>
                  <a:pt x="213671" y="47268"/>
                </a:lnTo>
                <a:lnTo>
                  <a:pt x="212158" y="46991"/>
                </a:lnTo>
                <a:lnTo>
                  <a:pt x="204902" y="33354"/>
                </a:lnTo>
                <a:lnTo>
                  <a:pt x="205012" y="23007"/>
                </a:lnTo>
                <a:lnTo>
                  <a:pt x="213245" y="10735"/>
                </a:lnTo>
                <a:lnTo>
                  <a:pt x="232160" y="10735"/>
                </a:lnTo>
                <a:lnTo>
                  <a:pt x="230007" y="7458"/>
                </a:lnTo>
                <a:lnTo>
                  <a:pt x="227876" y="5525"/>
                </a:lnTo>
                <a:lnTo>
                  <a:pt x="222540" y="2642"/>
                </a:lnTo>
                <a:lnTo>
                  <a:pt x="219232" y="1922"/>
                </a:lnTo>
                <a:close/>
              </a:path>
              <a:path w="293370" h="130175">
                <a:moveTo>
                  <a:pt x="232160" y="10735"/>
                </a:moveTo>
                <a:lnTo>
                  <a:pt x="216838" y="10735"/>
                </a:lnTo>
                <a:lnTo>
                  <a:pt x="218433" y="11123"/>
                </a:lnTo>
                <a:lnTo>
                  <a:pt x="221126" y="12668"/>
                </a:lnTo>
                <a:lnTo>
                  <a:pt x="225415" y="32875"/>
                </a:lnTo>
                <a:lnTo>
                  <a:pt x="225305" y="34596"/>
                </a:lnTo>
                <a:lnTo>
                  <a:pt x="217356" y="47268"/>
                </a:lnTo>
                <a:lnTo>
                  <a:pt x="231752" y="47268"/>
                </a:lnTo>
                <a:lnTo>
                  <a:pt x="235944" y="25132"/>
                </a:lnTo>
                <a:lnTo>
                  <a:pt x="235599" y="21578"/>
                </a:lnTo>
                <a:lnTo>
                  <a:pt x="234323" y="15166"/>
                </a:lnTo>
                <a:lnTo>
                  <a:pt x="233201" y="12319"/>
                </a:lnTo>
                <a:lnTo>
                  <a:pt x="232160" y="10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05828" y="4674948"/>
            <a:ext cx="442313" cy="13443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48020" y="4675744"/>
            <a:ext cx="216047" cy="105915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588766" y="4673343"/>
            <a:ext cx="289560" cy="130175"/>
          </a:xfrm>
          <a:custGeom>
            <a:avLst/>
            <a:gdLst/>
            <a:ahLst/>
            <a:cxnLst/>
            <a:rect l="l" t="t" r="r" b="b"/>
            <a:pathLst>
              <a:path w="289560" h="130175">
                <a:moveTo>
                  <a:pt x="59965" y="3125"/>
                </a:moveTo>
                <a:lnTo>
                  <a:pt x="2397" y="3125"/>
                </a:lnTo>
                <a:lnTo>
                  <a:pt x="1998" y="3243"/>
                </a:lnTo>
                <a:lnTo>
                  <a:pt x="0" y="11055"/>
                </a:lnTo>
                <a:lnTo>
                  <a:pt x="237" y="12553"/>
                </a:lnTo>
                <a:lnTo>
                  <a:pt x="1188" y="14688"/>
                </a:lnTo>
                <a:lnTo>
                  <a:pt x="1897" y="15224"/>
                </a:lnTo>
                <a:lnTo>
                  <a:pt x="49316" y="15224"/>
                </a:lnTo>
                <a:lnTo>
                  <a:pt x="12348" y="103882"/>
                </a:lnTo>
                <a:lnTo>
                  <a:pt x="12175" y="104482"/>
                </a:lnTo>
                <a:lnTo>
                  <a:pt x="12075" y="105497"/>
                </a:lnTo>
                <a:lnTo>
                  <a:pt x="12261" y="105926"/>
                </a:lnTo>
                <a:lnTo>
                  <a:pt x="13107" y="106617"/>
                </a:lnTo>
                <a:lnTo>
                  <a:pt x="13796" y="106873"/>
                </a:lnTo>
                <a:lnTo>
                  <a:pt x="15689" y="107194"/>
                </a:lnTo>
                <a:lnTo>
                  <a:pt x="17010" y="107273"/>
                </a:lnTo>
                <a:lnTo>
                  <a:pt x="20005" y="107273"/>
                </a:lnTo>
                <a:lnTo>
                  <a:pt x="61441" y="18107"/>
                </a:lnTo>
                <a:lnTo>
                  <a:pt x="63105" y="11055"/>
                </a:lnTo>
                <a:lnTo>
                  <a:pt x="63083" y="6916"/>
                </a:lnTo>
                <a:lnTo>
                  <a:pt x="60577" y="3204"/>
                </a:lnTo>
                <a:lnTo>
                  <a:pt x="59965" y="3125"/>
                </a:lnTo>
                <a:close/>
              </a:path>
              <a:path w="289560" h="130175">
                <a:moveTo>
                  <a:pt x="91102" y="88847"/>
                </a:moveTo>
                <a:lnTo>
                  <a:pt x="88557" y="88847"/>
                </a:lnTo>
                <a:lnTo>
                  <a:pt x="87458" y="88930"/>
                </a:lnTo>
                <a:lnTo>
                  <a:pt x="82595" y="93894"/>
                </a:lnTo>
                <a:lnTo>
                  <a:pt x="82595" y="105591"/>
                </a:lnTo>
                <a:lnTo>
                  <a:pt x="72443" y="128052"/>
                </a:lnTo>
                <a:lnTo>
                  <a:pt x="75308" y="130025"/>
                </a:lnTo>
                <a:lnTo>
                  <a:pt x="77105" y="130025"/>
                </a:lnTo>
                <a:lnTo>
                  <a:pt x="96963" y="93894"/>
                </a:lnTo>
                <a:lnTo>
                  <a:pt x="96826" y="92746"/>
                </a:lnTo>
                <a:lnTo>
                  <a:pt x="92175" y="88930"/>
                </a:lnTo>
                <a:lnTo>
                  <a:pt x="91102" y="88847"/>
                </a:lnTo>
                <a:close/>
              </a:path>
              <a:path w="289560" h="130175">
                <a:moveTo>
                  <a:pt x="153389" y="1605"/>
                </a:moveTo>
                <a:lnTo>
                  <a:pt x="140868" y="1605"/>
                </a:lnTo>
                <a:lnTo>
                  <a:pt x="135479" y="2898"/>
                </a:lnTo>
                <a:lnTo>
                  <a:pt x="113426" y="40043"/>
                </a:lnTo>
                <a:lnTo>
                  <a:pt x="112828" y="63745"/>
                </a:lnTo>
                <a:lnTo>
                  <a:pt x="113364" y="71313"/>
                </a:lnTo>
                <a:lnTo>
                  <a:pt x="134096" y="107153"/>
                </a:lnTo>
                <a:lnTo>
                  <a:pt x="139219" y="108317"/>
                </a:lnTo>
                <a:lnTo>
                  <a:pt x="151744" y="108317"/>
                </a:lnTo>
                <a:lnTo>
                  <a:pt x="157154" y="107021"/>
                </a:lnTo>
                <a:lnTo>
                  <a:pt x="165939" y="101840"/>
                </a:lnTo>
                <a:lnTo>
                  <a:pt x="169491" y="98179"/>
                </a:lnTo>
                <a:lnTo>
                  <a:pt x="170161" y="97016"/>
                </a:lnTo>
                <a:lnTo>
                  <a:pt x="142463" y="97016"/>
                </a:lnTo>
                <a:lnTo>
                  <a:pt x="139406" y="96243"/>
                </a:lnTo>
                <a:lnTo>
                  <a:pt x="126097" y="63745"/>
                </a:lnTo>
                <a:lnTo>
                  <a:pt x="126131" y="45849"/>
                </a:lnTo>
                <a:lnTo>
                  <a:pt x="142265" y="12899"/>
                </a:lnTo>
                <a:lnTo>
                  <a:pt x="171396" y="12899"/>
                </a:lnTo>
                <a:lnTo>
                  <a:pt x="170229" y="10829"/>
                </a:lnTo>
                <a:lnTo>
                  <a:pt x="166871" y="7409"/>
                </a:lnTo>
                <a:lnTo>
                  <a:pt x="158536" y="2768"/>
                </a:lnTo>
                <a:lnTo>
                  <a:pt x="153389" y="1605"/>
                </a:lnTo>
                <a:close/>
              </a:path>
              <a:path w="289560" h="130175">
                <a:moveTo>
                  <a:pt x="171396" y="12899"/>
                </a:moveTo>
                <a:lnTo>
                  <a:pt x="148896" y="12899"/>
                </a:lnTo>
                <a:lnTo>
                  <a:pt x="151056" y="13230"/>
                </a:lnTo>
                <a:lnTo>
                  <a:pt x="154901" y="14569"/>
                </a:lnTo>
                <a:lnTo>
                  <a:pt x="166559" y="61981"/>
                </a:lnTo>
                <a:lnTo>
                  <a:pt x="166489" y="63745"/>
                </a:lnTo>
                <a:lnTo>
                  <a:pt x="148849" y="97016"/>
                </a:lnTo>
                <a:lnTo>
                  <a:pt x="170161" y="97016"/>
                </a:lnTo>
                <a:lnTo>
                  <a:pt x="179780" y="45849"/>
                </a:lnTo>
                <a:lnTo>
                  <a:pt x="179269" y="38602"/>
                </a:lnTo>
                <a:lnTo>
                  <a:pt x="177124" y="25408"/>
                </a:lnTo>
                <a:lnTo>
                  <a:pt x="175317" y="19853"/>
                </a:lnTo>
                <a:lnTo>
                  <a:pt x="171396" y="12899"/>
                </a:lnTo>
                <a:close/>
              </a:path>
              <a:path w="289560" h="130175">
                <a:moveTo>
                  <a:pt x="275814" y="0"/>
                </a:moveTo>
                <a:lnTo>
                  <a:pt x="273723" y="0"/>
                </a:lnTo>
                <a:lnTo>
                  <a:pt x="272862" y="39"/>
                </a:lnTo>
                <a:lnTo>
                  <a:pt x="267921" y="2642"/>
                </a:lnTo>
                <a:lnTo>
                  <a:pt x="200833" y="105509"/>
                </a:lnTo>
                <a:lnTo>
                  <a:pt x="200433" y="106150"/>
                </a:lnTo>
                <a:lnTo>
                  <a:pt x="200196" y="106725"/>
                </a:lnTo>
                <a:lnTo>
                  <a:pt x="200104" y="107993"/>
                </a:lnTo>
                <a:lnTo>
                  <a:pt x="200228" y="108273"/>
                </a:lnTo>
                <a:lnTo>
                  <a:pt x="200696" y="108864"/>
                </a:lnTo>
                <a:lnTo>
                  <a:pt x="201171" y="109145"/>
                </a:lnTo>
                <a:lnTo>
                  <a:pt x="202518" y="109573"/>
                </a:lnTo>
                <a:lnTo>
                  <a:pt x="203404" y="109678"/>
                </a:lnTo>
                <a:lnTo>
                  <a:pt x="205498" y="109678"/>
                </a:lnTo>
                <a:lnTo>
                  <a:pt x="211079" y="107326"/>
                </a:lnTo>
                <a:lnTo>
                  <a:pt x="278434" y="4165"/>
                </a:lnTo>
                <a:lnTo>
                  <a:pt x="278838" y="3582"/>
                </a:lnTo>
                <a:lnTo>
                  <a:pt x="279072" y="3020"/>
                </a:lnTo>
                <a:lnTo>
                  <a:pt x="279184" y="2242"/>
                </a:lnTo>
                <a:lnTo>
                  <a:pt x="279085" y="1457"/>
                </a:lnTo>
                <a:lnTo>
                  <a:pt x="278514" y="749"/>
                </a:lnTo>
                <a:lnTo>
                  <a:pt x="278028" y="468"/>
                </a:lnTo>
                <a:lnTo>
                  <a:pt x="276678" y="93"/>
                </a:lnTo>
                <a:lnTo>
                  <a:pt x="275814" y="0"/>
                </a:lnTo>
                <a:close/>
              </a:path>
              <a:path w="289560" h="130175">
                <a:moveTo>
                  <a:pt x="272575" y="53755"/>
                </a:moveTo>
                <a:lnTo>
                  <a:pt x="264989" y="53755"/>
                </a:lnTo>
                <a:lnTo>
                  <a:pt x="261839" y="54449"/>
                </a:lnTo>
                <a:lnTo>
                  <a:pt x="247731" y="86428"/>
                </a:lnTo>
                <a:lnTo>
                  <a:pt x="247994" y="88995"/>
                </a:lnTo>
                <a:lnTo>
                  <a:pt x="264471" y="107993"/>
                </a:lnTo>
                <a:lnTo>
                  <a:pt x="271703" y="107993"/>
                </a:lnTo>
                <a:lnTo>
                  <a:pt x="274835" y="107326"/>
                </a:lnTo>
                <a:lnTo>
                  <a:pt x="280170" y="104655"/>
                </a:lnTo>
                <a:lnTo>
                  <a:pt x="282380" y="102801"/>
                </a:lnTo>
                <a:lnTo>
                  <a:pt x="285098" y="99104"/>
                </a:lnTo>
                <a:lnTo>
                  <a:pt x="267012" y="99104"/>
                </a:lnTo>
                <a:lnTo>
                  <a:pt x="265503" y="98823"/>
                </a:lnTo>
                <a:lnTo>
                  <a:pt x="258244" y="85190"/>
                </a:lnTo>
                <a:lnTo>
                  <a:pt x="258354" y="74841"/>
                </a:lnTo>
                <a:lnTo>
                  <a:pt x="266588" y="62571"/>
                </a:lnTo>
                <a:lnTo>
                  <a:pt x="285505" y="62571"/>
                </a:lnTo>
                <a:lnTo>
                  <a:pt x="283352" y="59296"/>
                </a:lnTo>
                <a:lnTo>
                  <a:pt x="281218" y="57362"/>
                </a:lnTo>
                <a:lnTo>
                  <a:pt x="275879" y="54479"/>
                </a:lnTo>
                <a:lnTo>
                  <a:pt x="272575" y="53755"/>
                </a:lnTo>
                <a:close/>
              </a:path>
              <a:path w="289560" h="130175">
                <a:moveTo>
                  <a:pt x="285505" y="62571"/>
                </a:moveTo>
                <a:lnTo>
                  <a:pt x="270181" y="62571"/>
                </a:lnTo>
                <a:lnTo>
                  <a:pt x="271774" y="62956"/>
                </a:lnTo>
                <a:lnTo>
                  <a:pt x="274471" y="64504"/>
                </a:lnTo>
                <a:lnTo>
                  <a:pt x="278760" y="84707"/>
                </a:lnTo>
                <a:lnTo>
                  <a:pt x="278650" y="86428"/>
                </a:lnTo>
                <a:lnTo>
                  <a:pt x="270703" y="99104"/>
                </a:lnTo>
                <a:lnTo>
                  <a:pt x="285098" y="99104"/>
                </a:lnTo>
                <a:lnTo>
                  <a:pt x="289285" y="76964"/>
                </a:lnTo>
                <a:lnTo>
                  <a:pt x="288944" y="73411"/>
                </a:lnTo>
                <a:lnTo>
                  <a:pt x="287668" y="67000"/>
                </a:lnTo>
                <a:lnTo>
                  <a:pt x="286546" y="64155"/>
                </a:lnTo>
                <a:lnTo>
                  <a:pt x="285505" y="62571"/>
                </a:lnTo>
                <a:close/>
              </a:path>
              <a:path w="289560" h="130175">
                <a:moveTo>
                  <a:pt x="215478" y="1922"/>
                </a:moveTo>
                <a:lnTo>
                  <a:pt x="207892" y="1922"/>
                </a:lnTo>
                <a:lnTo>
                  <a:pt x="204736" y="2617"/>
                </a:lnTo>
                <a:lnTo>
                  <a:pt x="190631" y="34596"/>
                </a:lnTo>
                <a:lnTo>
                  <a:pt x="190893" y="37158"/>
                </a:lnTo>
                <a:lnTo>
                  <a:pt x="207370" y="56160"/>
                </a:lnTo>
                <a:lnTo>
                  <a:pt x="214603" y="56160"/>
                </a:lnTo>
                <a:lnTo>
                  <a:pt x="217735" y="55493"/>
                </a:lnTo>
                <a:lnTo>
                  <a:pt x="223070" y="52823"/>
                </a:lnTo>
                <a:lnTo>
                  <a:pt x="225277" y="50965"/>
                </a:lnTo>
                <a:lnTo>
                  <a:pt x="227997" y="47268"/>
                </a:lnTo>
                <a:lnTo>
                  <a:pt x="209913" y="47268"/>
                </a:lnTo>
                <a:lnTo>
                  <a:pt x="208404" y="46991"/>
                </a:lnTo>
                <a:lnTo>
                  <a:pt x="201147" y="33354"/>
                </a:lnTo>
                <a:lnTo>
                  <a:pt x="201258" y="23007"/>
                </a:lnTo>
                <a:lnTo>
                  <a:pt x="209491" y="10735"/>
                </a:lnTo>
                <a:lnTo>
                  <a:pt x="228406" y="10735"/>
                </a:lnTo>
                <a:lnTo>
                  <a:pt x="226253" y="7459"/>
                </a:lnTo>
                <a:lnTo>
                  <a:pt x="224121" y="5525"/>
                </a:lnTo>
                <a:lnTo>
                  <a:pt x="218782" y="2642"/>
                </a:lnTo>
                <a:lnTo>
                  <a:pt x="215478" y="1922"/>
                </a:lnTo>
                <a:close/>
              </a:path>
              <a:path w="289560" h="130175">
                <a:moveTo>
                  <a:pt x="228406" y="10735"/>
                </a:moveTo>
                <a:lnTo>
                  <a:pt x="213080" y="10735"/>
                </a:lnTo>
                <a:lnTo>
                  <a:pt x="214679" y="11123"/>
                </a:lnTo>
                <a:lnTo>
                  <a:pt x="217371" y="12668"/>
                </a:lnTo>
                <a:lnTo>
                  <a:pt x="221661" y="32875"/>
                </a:lnTo>
                <a:lnTo>
                  <a:pt x="221551" y="34596"/>
                </a:lnTo>
                <a:lnTo>
                  <a:pt x="213602" y="47268"/>
                </a:lnTo>
                <a:lnTo>
                  <a:pt x="227997" y="47268"/>
                </a:lnTo>
                <a:lnTo>
                  <a:pt x="232190" y="25132"/>
                </a:lnTo>
                <a:lnTo>
                  <a:pt x="231843" y="21578"/>
                </a:lnTo>
                <a:lnTo>
                  <a:pt x="230569" y="15167"/>
                </a:lnTo>
                <a:lnTo>
                  <a:pt x="229447" y="12318"/>
                </a:lnTo>
                <a:lnTo>
                  <a:pt x="228406" y="10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616379" y="4674948"/>
            <a:ext cx="214736" cy="10671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316271" y="4673343"/>
            <a:ext cx="288909" cy="13002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344332" y="4674948"/>
            <a:ext cx="215992" cy="10671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064024" y="4673343"/>
            <a:ext cx="283611" cy="130025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8601045" y="1856704"/>
            <a:ext cx="1553210" cy="168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(not</a:t>
            </a:r>
            <a:r>
              <a:rPr sz="95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9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audited</a:t>
            </a:r>
            <a:r>
              <a:rPr sz="95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9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95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9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не</a:t>
            </a:r>
            <a:r>
              <a:rPr sz="95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аудирован)</a:t>
            </a:r>
            <a:endParaRPr sz="9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936734" y="2283505"/>
            <a:ext cx="685165" cy="107950"/>
          </a:xfrm>
          <a:custGeom>
            <a:avLst/>
            <a:gdLst/>
            <a:ahLst/>
            <a:cxnLst/>
            <a:rect l="l" t="t" r="r" b="b"/>
            <a:pathLst>
              <a:path w="685164" h="107950">
                <a:moveTo>
                  <a:pt x="42185" y="0"/>
                </a:moveTo>
                <a:lnTo>
                  <a:pt x="29062" y="0"/>
                </a:lnTo>
                <a:lnTo>
                  <a:pt x="23562" y="1256"/>
                </a:lnTo>
                <a:lnTo>
                  <a:pt x="641" y="38387"/>
                </a:lnTo>
                <a:lnTo>
                  <a:pt x="0" y="62409"/>
                </a:lnTo>
                <a:lnTo>
                  <a:pt x="511" y="69871"/>
                </a:lnTo>
                <a:lnTo>
                  <a:pt x="21556" y="106131"/>
                </a:lnTo>
                <a:lnTo>
                  <a:pt x="27039" y="107351"/>
                </a:lnTo>
                <a:lnTo>
                  <a:pt x="40212" y="107351"/>
                </a:lnTo>
                <a:lnTo>
                  <a:pt x="45741" y="106095"/>
                </a:lnTo>
                <a:lnTo>
                  <a:pt x="54771" y="101076"/>
                </a:lnTo>
                <a:lnTo>
                  <a:pt x="58435" y="97469"/>
                </a:lnTo>
                <a:lnTo>
                  <a:pt x="62553" y="90608"/>
                </a:lnTo>
                <a:lnTo>
                  <a:pt x="31831" y="90608"/>
                </a:lnTo>
                <a:lnTo>
                  <a:pt x="29610" y="90035"/>
                </a:lnTo>
                <a:lnTo>
                  <a:pt x="19920" y="44945"/>
                </a:lnTo>
                <a:lnTo>
                  <a:pt x="20059" y="41709"/>
                </a:lnTo>
                <a:lnTo>
                  <a:pt x="31781" y="16663"/>
                </a:lnTo>
                <a:lnTo>
                  <a:pt x="63823" y="16663"/>
                </a:lnTo>
                <a:lnTo>
                  <a:pt x="59871" y="9571"/>
                </a:lnTo>
                <a:lnTo>
                  <a:pt x="56412" y="6073"/>
                </a:lnTo>
                <a:lnTo>
                  <a:pt x="47682" y="1212"/>
                </a:lnTo>
                <a:lnTo>
                  <a:pt x="42185" y="0"/>
                </a:lnTo>
                <a:close/>
              </a:path>
              <a:path w="685164" h="107950">
                <a:moveTo>
                  <a:pt x="63823" y="16663"/>
                </a:moveTo>
                <a:lnTo>
                  <a:pt x="36421" y="16663"/>
                </a:lnTo>
                <a:lnTo>
                  <a:pt x="37966" y="16901"/>
                </a:lnTo>
                <a:lnTo>
                  <a:pt x="40759" y="17862"/>
                </a:lnTo>
                <a:lnTo>
                  <a:pt x="49289" y="62409"/>
                </a:lnTo>
                <a:lnTo>
                  <a:pt x="48957" y="68817"/>
                </a:lnTo>
                <a:lnTo>
                  <a:pt x="36371" y="90608"/>
                </a:lnTo>
                <a:lnTo>
                  <a:pt x="62553" y="90608"/>
                </a:lnTo>
                <a:lnTo>
                  <a:pt x="69225" y="44945"/>
                </a:lnTo>
                <a:lnTo>
                  <a:pt x="68724" y="37478"/>
                </a:lnTo>
                <a:lnTo>
                  <a:pt x="66733" y="24288"/>
                </a:lnTo>
                <a:lnTo>
                  <a:pt x="64947" y="18680"/>
                </a:lnTo>
                <a:lnTo>
                  <a:pt x="63823" y="16663"/>
                </a:lnTo>
                <a:close/>
              </a:path>
              <a:path w="685164" h="107950">
                <a:moveTo>
                  <a:pt x="140489" y="89246"/>
                </a:moveTo>
                <a:lnTo>
                  <a:pt x="86159" y="89246"/>
                </a:lnTo>
                <a:lnTo>
                  <a:pt x="85759" y="89395"/>
                </a:lnTo>
                <a:lnTo>
                  <a:pt x="83751" y="94654"/>
                </a:lnTo>
                <a:lnTo>
                  <a:pt x="83765" y="100262"/>
                </a:lnTo>
                <a:lnTo>
                  <a:pt x="86210" y="105511"/>
                </a:lnTo>
                <a:lnTo>
                  <a:pt x="140489" y="105511"/>
                </a:lnTo>
                <a:lnTo>
                  <a:pt x="142970" y="94654"/>
                </a:lnTo>
                <a:lnTo>
                  <a:pt x="142722" y="92570"/>
                </a:lnTo>
                <a:lnTo>
                  <a:pt x="140489" y="89246"/>
                </a:lnTo>
                <a:close/>
              </a:path>
              <a:path w="685164" h="107950">
                <a:moveTo>
                  <a:pt x="124254" y="21786"/>
                </a:moveTo>
                <a:lnTo>
                  <a:pt x="104645" y="21786"/>
                </a:lnTo>
                <a:lnTo>
                  <a:pt x="104645" y="89246"/>
                </a:lnTo>
                <a:lnTo>
                  <a:pt x="124254" y="89246"/>
                </a:lnTo>
                <a:lnTo>
                  <a:pt x="124254" y="21786"/>
                </a:lnTo>
                <a:close/>
              </a:path>
              <a:path w="685164" h="107950">
                <a:moveTo>
                  <a:pt x="117392" y="1118"/>
                </a:moveTo>
                <a:lnTo>
                  <a:pt x="106963" y="2158"/>
                </a:lnTo>
                <a:lnTo>
                  <a:pt x="85561" y="17012"/>
                </a:lnTo>
                <a:lnTo>
                  <a:pt x="83538" y="28119"/>
                </a:lnTo>
                <a:lnTo>
                  <a:pt x="83837" y="30361"/>
                </a:lnTo>
                <a:lnTo>
                  <a:pt x="84128" y="31150"/>
                </a:lnTo>
                <a:lnTo>
                  <a:pt x="84974" y="32057"/>
                </a:lnTo>
                <a:lnTo>
                  <a:pt x="85551" y="32219"/>
                </a:lnTo>
                <a:lnTo>
                  <a:pt x="86995" y="31949"/>
                </a:lnTo>
                <a:lnTo>
                  <a:pt x="87933" y="31589"/>
                </a:lnTo>
                <a:lnTo>
                  <a:pt x="89079" y="31003"/>
                </a:lnTo>
                <a:lnTo>
                  <a:pt x="104645" y="21786"/>
                </a:lnTo>
                <a:lnTo>
                  <a:pt x="124254" y="21786"/>
                </a:lnTo>
                <a:lnTo>
                  <a:pt x="118926" y="1158"/>
                </a:lnTo>
                <a:lnTo>
                  <a:pt x="117392" y="1118"/>
                </a:lnTo>
                <a:close/>
              </a:path>
              <a:path w="685164" h="107950">
                <a:moveTo>
                  <a:pt x="173765" y="81799"/>
                </a:moveTo>
                <a:lnTo>
                  <a:pt x="165380" y="81799"/>
                </a:lnTo>
                <a:lnTo>
                  <a:pt x="162450" y="82647"/>
                </a:lnTo>
                <a:lnTo>
                  <a:pt x="159207" y="86067"/>
                </a:lnTo>
                <a:lnTo>
                  <a:pt x="158447" y="89222"/>
                </a:lnTo>
                <a:lnTo>
                  <a:pt x="158396" y="99150"/>
                </a:lnTo>
                <a:lnTo>
                  <a:pt x="159199" y="102344"/>
                </a:lnTo>
                <a:lnTo>
                  <a:pt x="162389" y="105713"/>
                </a:lnTo>
                <a:lnTo>
                  <a:pt x="165284" y="106552"/>
                </a:lnTo>
                <a:lnTo>
                  <a:pt x="173661" y="106552"/>
                </a:lnTo>
                <a:lnTo>
                  <a:pt x="176569" y="105695"/>
                </a:lnTo>
                <a:lnTo>
                  <a:pt x="179812" y="102275"/>
                </a:lnTo>
                <a:lnTo>
                  <a:pt x="180571" y="99150"/>
                </a:lnTo>
                <a:lnTo>
                  <a:pt x="180623" y="89222"/>
                </a:lnTo>
                <a:lnTo>
                  <a:pt x="179828" y="86003"/>
                </a:lnTo>
                <a:lnTo>
                  <a:pt x="176634" y="82637"/>
                </a:lnTo>
                <a:lnTo>
                  <a:pt x="173765" y="81799"/>
                </a:lnTo>
                <a:close/>
              </a:path>
              <a:path w="685164" h="107950">
                <a:moveTo>
                  <a:pt x="236322" y="0"/>
                </a:moveTo>
                <a:lnTo>
                  <a:pt x="223203" y="0"/>
                </a:lnTo>
                <a:lnTo>
                  <a:pt x="217699" y="1256"/>
                </a:lnTo>
                <a:lnTo>
                  <a:pt x="194774" y="38387"/>
                </a:lnTo>
                <a:lnTo>
                  <a:pt x="194141" y="62409"/>
                </a:lnTo>
                <a:lnTo>
                  <a:pt x="194649" y="69871"/>
                </a:lnTo>
                <a:lnTo>
                  <a:pt x="215694" y="106131"/>
                </a:lnTo>
                <a:lnTo>
                  <a:pt x="221180" y="107351"/>
                </a:lnTo>
                <a:lnTo>
                  <a:pt x="234349" y="107351"/>
                </a:lnTo>
                <a:lnTo>
                  <a:pt x="239878" y="106095"/>
                </a:lnTo>
                <a:lnTo>
                  <a:pt x="248908" y="101076"/>
                </a:lnTo>
                <a:lnTo>
                  <a:pt x="252568" y="97469"/>
                </a:lnTo>
                <a:lnTo>
                  <a:pt x="256686" y="90608"/>
                </a:lnTo>
                <a:lnTo>
                  <a:pt x="225968" y="90608"/>
                </a:lnTo>
                <a:lnTo>
                  <a:pt x="223751" y="90035"/>
                </a:lnTo>
                <a:lnTo>
                  <a:pt x="214060" y="44945"/>
                </a:lnTo>
                <a:lnTo>
                  <a:pt x="214196" y="41709"/>
                </a:lnTo>
                <a:lnTo>
                  <a:pt x="225919" y="16663"/>
                </a:lnTo>
                <a:lnTo>
                  <a:pt x="257959" y="16663"/>
                </a:lnTo>
                <a:lnTo>
                  <a:pt x="254008" y="9571"/>
                </a:lnTo>
                <a:lnTo>
                  <a:pt x="250549" y="6073"/>
                </a:lnTo>
                <a:lnTo>
                  <a:pt x="241823" y="1212"/>
                </a:lnTo>
                <a:lnTo>
                  <a:pt x="236322" y="0"/>
                </a:lnTo>
                <a:close/>
              </a:path>
              <a:path w="685164" h="107950">
                <a:moveTo>
                  <a:pt x="257959" y="16663"/>
                </a:moveTo>
                <a:lnTo>
                  <a:pt x="230558" y="16663"/>
                </a:lnTo>
                <a:lnTo>
                  <a:pt x="232106" y="16901"/>
                </a:lnTo>
                <a:lnTo>
                  <a:pt x="234900" y="17862"/>
                </a:lnTo>
                <a:lnTo>
                  <a:pt x="243429" y="62409"/>
                </a:lnTo>
                <a:lnTo>
                  <a:pt x="243090" y="68817"/>
                </a:lnTo>
                <a:lnTo>
                  <a:pt x="230508" y="90608"/>
                </a:lnTo>
                <a:lnTo>
                  <a:pt x="256686" y="90608"/>
                </a:lnTo>
                <a:lnTo>
                  <a:pt x="263362" y="44945"/>
                </a:lnTo>
                <a:lnTo>
                  <a:pt x="262865" y="37478"/>
                </a:lnTo>
                <a:lnTo>
                  <a:pt x="260866" y="24288"/>
                </a:lnTo>
                <a:lnTo>
                  <a:pt x="259083" y="18680"/>
                </a:lnTo>
                <a:lnTo>
                  <a:pt x="257959" y="16663"/>
                </a:lnTo>
                <a:close/>
              </a:path>
              <a:path w="685164" h="107950">
                <a:moveTo>
                  <a:pt x="334623" y="89246"/>
                </a:moveTo>
                <a:lnTo>
                  <a:pt x="280296" y="89246"/>
                </a:lnTo>
                <a:lnTo>
                  <a:pt x="279896" y="89395"/>
                </a:lnTo>
                <a:lnTo>
                  <a:pt x="277887" y="94654"/>
                </a:lnTo>
                <a:lnTo>
                  <a:pt x="277902" y="100262"/>
                </a:lnTo>
                <a:lnTo>
                  <a:pt x="280347" y="105511"/>
                </a:lnTo>
                <a:lnTo>
                  <a:pt x="334623" y="105511"/>
                </a:lnTo>
                <a:lnTo>
                  <a:pt x="337111" y="94654"/>
                </a:lnTo>
                <a:lnTo>
                  <a:pt x="336859" y="92570"/>
                </a:lnTo>
                <a:lnTo>
                  <a:pt x="334623" y="89246"/>
                </a:lnTo>
                <a:close/>
              </a:path>
              <a:path w="685164" h="107950">
                <a:moveTo>
                  <a:pt x="318387" y="21786"/>
                </a:moveTo>
                <a:lnTo>
                  <a:pt x="298778" y="21786"/>
                </a:lnTo>
                <a:lnTo>
                  <a:pt x="298778" y="89246"/>
                </a:lnTo>
                <a:lnTo>
                  <a:pt x="318387" y="89246"/>
                </a:lnTo>
                <a:lnTo>
                  <a:pt x="318387" y="21786"/>
                </a:lnTo>
                <a:close/>
              </a:path>
              <a:path w="685164" h="107950">
                <a:moveTo>
                  <a:pt x="311525" y="1118"/>
                </a:moveTo>
                <a:lnTo>
                  <a:pt x="301104" y="2158"/>
                </a:lnTo>
                <a:lnTo>
                  <a:pt x="279694" y="17012"/>
                </a:lnTo>
                <a:lnTo>
                  <a:pt x="277679" y="28119"/>
                </a:lnTo>
                <a:lnTo>
                  <a:pt x="277975" y="30361"/>
                </a:lnTo>
                <a:lnTo>
                  <a:pt x="278262" y="31150"/>
                </a:lnTo>
                <a:lnTo>
                  <a:pt x="279111" y="32057"/>
                </a:lnTo>
                <a:lnTo>
                  <a:pt x="279688" y="32219"/>
                </a:lnTo>
                <a:lnTo>
                  <a:pt x="281134" y="31949"/>
                </a:lnTo>
                <a:lnTo>
                  <a:pt x="282068" y="31589"/>
                </a:lnTo>
                <a:lnTo>
                  <a:pt x="283216" y="31003"/>
                </a:lnTo>
                <a:lnTo>
                  <a:pt x="298778" y="21786"/>
                </a:lnTo>
                <a:lnTo>
                  <a:pt x="318387" y="21786"/>
                </a:lnTo>
                <a:lnTo>
                  <a:pt x="313063" y="1158"/>
                </a:lnTo>
                <a:lnTo>
                  <a:pt x="311525" y="1118"/>
                </a:lnTo>
                <a:close/>
              </a:path>
              <a:path w="685164" h="107950">
                <a:moveTo>
                  <a:pt x="367898" y="81799"/>
                </a:moveTo>
                <a:lnTo>
                  <a:pt x="359521" y="81799"/>
                </a:lnTo>
                <a:lnTo>
                  <a:pt x="356588" y="82647"/>
                </a:lnTo>
                <a:lnTo>
                  <a:pt x="353347" y="86067"/>
                </a:lnTo>
                <a:lnTo>
                  <a:pt x="352588" y="89222"/>
                </a:lnTo>
                <a:lnTo>
                  <a:pt x="352538" y="99150"/>
                </a:lnTo>
                <a:lnTo>
                  <a:pt x="353336" y="102344"/>
                </a:lnTo>
                <a:lnTo>
                  <a:pt x="356529" y="105713"/>
                </a:lnTo>
                <a:lnTo>
                  <a:pt x="359421" y="106552"/>
                </a:lnTo>
                <a:lnTo>
                  <a:pt x="367802" y="106552"/>
                </a:lnTo>
                <a:lnTo>
                  <a:pt x="370702" y="105695"/>
                </a:lnTo>
                <a:lnTo>
                  <a:pt x="373950" y="102275"/>
                </a:lnTo>
                <a:lnTo>
                  <a:pt x="374709" y="99150"/>
                </a:lnTo>
                <a:lnTo>
                  <a:pt x="374760" y="89222"/>
                </a:lnTo>
                <a:lnTo>
                  <a:pt x="373965" y="86003"/>
                </a:lnTo>
                <a:lnTo>
                  <a:pt x="370771" y="82637"/>
                </a:lnTo>
                <a:lnTo>
                  <a:pt x="367898" y="81799"/>
                </a:lnTo>
                <a:close/>
              </a:path>
              <a:path w="685164" h="107950">
                <a:moveTo>
                  <a:pt x="450780" y="18989"/>
                </a:moveTo>
                <a:lnTo>
                  <a:pt x="417913" y="18989"/>
                </a:lnTo>
                <a:lnTo>
                  <a:pt x="419731" y="19320"/>
                </a:lnTo>
                <a:lnTo>
                  <a:pt x="422823" y="20660"/>
                </a:lnTo>
                <a:lnTo>
                  <a:pt x="428238" y="30120"/>
                </a:lnTo>
                <a:lnTo>
                  <a:pt x="428236" y="33832"/>
                </a:lnTo>
                <a:lnTo>
                  <a:pt x="412372" y="63611"/>
                </a:lnTo>
                <a:lnTo>
                  <a:pt x="395611" y="82835"/>
                </a:lnTo>
                <a:lnTo>
                  <a:pt x="390672" y="93426"/>
                </a:lnTo>
                <a:lnTo>
                  <a:pt x="390707" y="100087"/>
                </a:lnTo>
                <a:lnTo>
                  <a:pt x="395712" y="105511"/>
                </a:lnTo>
                <a:lnTo>
                  <a:pt x="452981" y="105511"/>
                </a:lnTo>
                <a:lnTo>
                  <a:pt x="455458" y="100087"/>
                </a:lnTo>
                <a:lnTo>
                  <a:pt x="455381" y="93426"/>
                </a:lnTo>
                <a:lnTo>
                  <a:pt x="414018" y="88444"/>
                </a:lnTo>
                <a:lnTo>
                  <a:pt x="425323" y="76024"/>
                </a:lnTo>
                <a:lnTo>
                  <a:pt x="448917" y="43861"/>
                </a:lnTo>
                <a:lnTo>
                  <a:pt x="451660" y="30520"/>
                </a:lnTo>
                <a:lnTo>
                  <a:pt x="451608" y="23007"/>
                </a:lnTo>
                <a:lnTo>
                  <a:pt x="451048" y="19720"/>
                </a:lnTo>
                <a:lnTo>
                  <a:pt x="450780" y="18989"/>
                </a:lnTo>
                <a:close/>
              </a:path>
              <a:path w="685164" h="107950">
                <a:moveTo>
                  <a:pt x="426694" y="0"/>
                </a:moveTo>
                <a:lnTo>
                  <a:pt x="418461" y="0"/>
                </a:lnTo>
                <a:lnTo>
                  <a:pt x="415390" y="320"/>
                </a:lnTo>
                <a:lnTo>
                  <a:pt x="392470" y="20660"/>
                </a:lnTo>
                <a:lnTo>
                  <a:pt x="392703" y="23007"/>
                </a:lnTo>
                <a:lnTo>
                  <a:pt x="394563" y="26837"/>
                </a:lnTo>
                <a:lnTo>
                  <a:pt x="395662" y="26837"/>
                </a:lnTo>
                <a:lnTo>
                  <a:pt x="396558" y="26419"/>
                </a:lnTo>
                <a:lnTo>
                  <a:pt x="398854" y="24767"/>
                </a:lnTo>
                <a:lnTo>
                  <a:pt x="400287" y="23860"/>
                </a:lnTo>
                <a:lnTo>
                  <a:pt x="403729" y="21883"/>
                </a:lnTo>
                <a:lnTo>
                  <a:pt x="405728" y="20991"/>
                </a:lnTo>
                <a:lnTo>
                  <a:pt x="410267" y="19385"/>
                </a:lnTo>
                <a:lnTo>
                  <a:pt x="412870" y="18989"/>
                </a:lnTo>
                <a:lnTo>
                  <a:pt x="450780" y="18989"/>
                </a:lnTo>
                <a:lnTo>
                  <a:pt x="448603" y="13045"/>
                </a:lnTo>
                <a:lnTo>
                  <a:pt x="446749" y="10154"/>
                </a:lnTo>
                <a:lnTo>
                  <a:pt x="441760" y="5298"/>
                </a:lnTo>
                <a:lnTo>
                  <a:pt x="438627" y="3404"/>
                </a:lnTo>
                <a:lnTo>
                  <a:pt x="431096" y="683"/>
                </a:lnTo>
                <a:lnTo>
                  <a:pt x="426694" y="0"/>
                </a:lnTo>
                <a:close/>
              </a:path>
              <a:path w="685164" h="107950">
                <a:moveTo>
                  <a:pt x="507114" y="0"/>
                </a:moveTo>
                <a:lnTo>
                  <a:pt x="493995" y="0"/>
                </a:lnTo>
                <a:lnTo>
                  <a:pt x="488491" y="1256"/>
                </a:lnTo>
                <a:lnTo>
                  <a:pt x="465566" y="38387"/>
                </a:lnTo>
                <a:lnTo>
                  <a:pt x="464929" y="62409"/>
                </a:lnTo>
                <a:lnTo>
                  <a:pt x="465441" y="69871"/>
                </a:lnTo>
                <a:lnTo>
                  <a:pt x="486482" y="106131"/>
                </a:lnTo>
                <a:lnTo>
                  <a:pt x="491968" y="107351"/>
                </a:lnTo>
                <a:lnTo>
                  <a:pt x="505141" y="107351"/>
                </a:lnTo>
                <a:lnTo>
                  <a:pt x="510668" y="106095"/>
                </a:lnTo>
                <a:lnTo>
                  <a:pt x="519696" y="101076"/>
                </a:lnTo>
                <a:lnTo>
                  <a:pt x="523360" y="97469"/>
                </a:lnTo>
                <a:lnTo>
                  <a:pt x="527478" y="90608"/>
                </a:lnTo>
                <a:lnTo>
                  <a:pt x="496756" y="90608"/>
                </a:lnTo>
                <a:lnTo>
                  <a:pt x="494539" y="90035"/>
                </a:lnTo>
                <a:lnTo>
                  <a:pt x="484848" y="44945"/>
                </a:lnTo>
                <a:lnTo>
                  <a:pt x="484985" y="41709"/>
                </a:lnTo>
                <a:lnTo>
                  <a:pt x="496710" y="16663"/>
                </a:lnTo>
                <a:lnTo>
                  <a:pt x="528749" y="16663"/>
                </a:lnTo>
                <a:lnTo>
                  <a:pt x="524797" y="9571"/>
                </a:lnTo>
                <a:lnTo>
                  <a:pt x="521341" y="6073"/>
                </a:lnTo>
                <a:lnTo>
                  <a:pt x="512615" y="1212"/>
                </a:lnTo>
                <a:lnTo>
                  <a:pt x="507114" y="0"/>
                </a:lnTo>
                <a:close/>
              </a:path>
              <a:path w="685164" h="107950">
                <a:moveTo>
                  <a:pt x="528749" y="16663"/>
                </a:moveTo>
                <a:lnTo>
                  <a:pt x="501350" y="16663"/>
                </a:lnTo>
                <a:lnTo>
                  <a:pt x="502895" y="16901"/>
                </a:lnTo>
                <a:lnTo>
                  <a:pt x="505692" y="17862"/>
                </a:lnTo>
                <a:lnTo>
                  <a:pt x="514219" y="62409"/>
                </a:lnTo>
                <a:lnTo>
                  <a:pt x="513886" y="68817"/>
                </a:lnTo>
                <a:lnTo>
                  <a:pt x="501300" y="90608"/>
                </a:lnTo>
                <a:lnTo>
                  <a:pt x="527478" y="90608"/>
                </a:lnTo>
                <a:lnTo>
                  <a:pt x="534154" y="44945"/>
                </a:lnTo>
                <a:lnTo>
                  <a:pt x="533657" y="37478"/>
                </a:lnTo>
                <a:lnTo>
                  <a:pt x="531658" y="24288"/>
                </a:lnTo>
                <a:lnTo>
                  <a:pt x="529872" y="18680"/>
                </a:lnTo>
                <a:lnTo>
                  <a:pt x="528749" y="16663"/>
                </a:lnTo>
                <a:close/>
              </a:path>
              <a:path w="685164" h="107950">
                <a:moveTo>
                  <a:pt x="604089" y="18989"/>
                </a:moveTo>
                <a:lnTo>
                  <a:pt x="571219" y="18989"/>
                </a:lnTo>
                <a:lnTo>
                  <a:pt x="573041" y="19320"/>
                </a:lnTo>
                <a:lnTo>
                  <a:pt x="576130" y="20660"/>
                </a:lnTo>
                <a:lnTo>
                  <a:pt x="581544" y="30120"/>
                </a:lnTo>
                <a:lnTo>
                  <a:pt x="581542" y="33832"/>
                </a:lnTo>
                <a:lnTo>
                  <a:pt x="565679" y="63611"/>
                </a:lnTo>
                <a:lnTo>
                  <a:pt x="548918" y="82835"/>
                </a:lnTo>
                <a:lnTo>
                  <a:pt x="543981" y="93426"/>
                </a:lnTo>
                <a:lnTo>
                  <a:pt x="544014" y="100087"/>
                </a:lnTo>
                <a:lnTo>
                  <a:pt x="549018" y="105511"/>
                </a:lnTo>
                <a:lnTo>
                  <a:pt x="606290" y="105511"/>
                </a:lnTo>
                <a:lnTo>
                  <a:pt x="608764" y="100087"/>
                </a:lnTo>
                <a:lnTo>
                  <a:pt x="608688" y="93426"/>
                </a:lnTo>
                <a:lnTo>
                  <a:pt x="567324" y="88444"/>
                </a:lnTo>
                <a:lnTo>
                  <a:pt x="578628" y="76024"/>
                </a:lnTo>
                <a:lnTo>
                  <a:pt x="602222" y="43861"/>
                </a:lnTo>
                <a:lnTo>
                  <a:pt x="604969" y="30520"/>
                </a:lnTo>
                <a:lnTo>
                  <a:pt x="604917" y="23007"/>
                </a:lnTo>
                <a:lnTo>
                  <a:pt x="604357" y="19720"/>
                </a:lnTo>
                <a:lnTo>
                  <a:pt x="604089" y="18989"/>
                </a:lnTo>
                <a:close/>
              </a:path>
              <a:path w="685164" h="107950">
                <a:moveTo>
                  <a:pt x="580000" y="0"/>
                </a:moveTo>
                <a:lnTo>
                  <a:pt x="571766" y="0"/>
                </a:lnTo>
                <a:lnTo>
                  <a:pt x="568699" y="320"/>
                </a:lnTo>
                <a:lnTo>
                  <a:pt x="545777" y="20660"/>
                </a:lnTo>
                <a:lnTo>
                  <a:pt x="546012" y="23007"/>
                </a:lnTo>
                <a:lnTo>
                  <a:pt x="547870" y="26837"/>
                </a:lnTo>
                <a:lnTo>
                  <a:pt x="548967" y="26837"/>
                </a:lnTo>
                <a:lnTo>
                  <a:pt x="549864" y="26419"/>
                </a:lnTo>
                <a:lnTo>
                  <a:pt x="552161" y="24767"/>
                </a:lnTo>
                <a:lnTo>
                  <a:pt x="553594" y="23860"/>
                </a:lnTo>
                <a:lnTo>
                  <a:pt x="557035" y="21883"/>
                </a:lnTo>
                <a:lnTo>
                  <a:pt x="559033" y="20991"/>
                </a:lnTo>
                <a:lnTo>
                  <a:pt x="563572" y="19385"/>
                </a:lnTo>
                <a:lnTo>
                  <a:pt x="566179" y="18989"/>
                </a:lnTo>
                <a:lnTo>
                  <a:pt x="604089" y="18989"/>
                </a:lnTo>
                <a:lnTo>
                  <a:pt x="601912" y="13045"/>
                </a:lnTo>
                <a:lnTo>
                  <a:pt x="600055" y="10154"/>
                </a:lnTo>
                <a:lnTo>
                  <a:pt x="595066" y="5298"/>
                </a:lnTo>
                <a:lnTo>
                  <a:pt x="591934" y="3404"/>
                </a:lnTo>
                <a:lnTo>
                  <a:pt x="584403" y="683"/>
                </a:lnTo>
                <a:lnTo>
                  <a:pt x="580000" y="0"/>
                </a:lnTo>
                <a:close/>
              </a:path>
              <a:path w="685164" h="107950">
                <a:moveTo>
                  <a:pt x="682071" y="89246"/>
                </a:moveTo>
                <a:lnTo>
                  <a:pt x="627739" y="89246"/>
                </a:lnTo>
                <a:lnTo>
                  <a:pt x="627340" y="89395"/>
                </a:lnTo>
                <a:lnTo>
                  <a:pt x="625335" y="94654"/>
                </a:lnTo>
                <a:lnTo>
                  <a:pt x="625349" y="100262"/>
                </a:lnTo>
                <a:lnTo>
                  <a:pt x="627790" y="105511"/>
                </a:lnTo>
                <a:lnTo>
                  <a:pt x="682071" y="105511"/>
                </a:lnTo>
                <a:lnTo>
                  <a:pt x="684555" y="94654"/>
                </a:lnTo>
                <a:lnTo>
                  <a:pt x="684306" y="92570"/>
                </a:lnTo>
                <a:lnTo>
                  <a:pt x="682071" y="89246"/>
                </a:lnTo>
                <a:close/>
              </a:path>
              <a:path w="685164" h="107950">
                <a:moveTo>
                  <a:pt x="665834" y="21786"/>
                </a:moveTo>
                <a:lnTo>
                  <a:pt x="646225" y="21786"/>
                </a:lnTo>
                <a:lnTo>
                  <a:pt x="646225" y="89246"/>
                </a:lnTo>
                <a:lnTo>
                  <a:pt x="665834" y="89246"/>
                </a:lnTo>
                <a:lnTo>
                  <a:pt x="665834" y="21786"/>
                </a:lnTo>
                <a:close/>
              </a:path>
              <a:path w="685164" h="107950">
                <a:moveTo>
                  <a:pt x="658973" y="1118"/>
                </a:moveTo>
                <a:lnTo>
                  <a:pt x="648544" y="2158"/>
                </a:lnTo>
                <a:lnTo>
                  <a:pt x="627142" y="17012"/>
                </a:lnTo>
                <a:lnTo>
                  <a:pt x="625121" y="28119"/>
                </a:lnTo>
                <a:lnTo>
                  <a:pt x="625421" y="30361"/>
                </a:lnTo>
                <a:lnTo>
                  <a:pt x="625708" y="31150"/>
                </a:lnTo>
                <a:lnTo>
                  <a:pt x="626558" y="32057"/>
                </a:lnTo>
                <a:lnTo>
                  <a:pt x="627131" y="32219"/>
                </a:lnTo>
                <a:lnTo>
                  <a:pt x="628575" y="31949"/>
                </a:lnTo>
                <a:lnTo>
                  <a:pt x="629514" y="31589"/>
                </a:lnTo>
                <a:lnTo>
                  <a:pt x="630662" y="31003"/>
                </a:lnTo>
                <a:lnTo>
                  <a:pt x="646225" y="21786"/>
                </a:lnTo>
                <a:lnTo>
                  <a:pt x="665834" y="21786"/>
                </a:lnTo>
                <a:lnTo>
                  <a:pt x="660506" y="1158"/>
                </a:lnTo>
                <a:lnTo>
                  <a:pt x="658973" y="1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46" name="object 46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51" name="object 51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01.0</a:t>
            </a:r>
            <a:r>
              <a:rPr lang="en-US" spc="160" dirty="0"/>
              <a:t>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  <p:sp>
        <p:nvSpPr>
          <p:cNvPr id="54" name="object 13"/>
          <p:cNvSpPr txBox="1"/>
          <p:nvPr/>
        </p:nvSpPr>
        <p:spPr>
          <a:xfrm>
            <a:off x="798142" y="5592223"/>
            <a:ext cx="5313250" cy="2295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1400" b="1" spc="-10" dirty="0">
                <a:solidFill>
                  <a:srgbClr val="0269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Information will be renewed after the External Audit Report</a:t>
            </a:r>
            <a:endParaRPr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84224" y="1049964"/>
            <a:ext cx="860425" cy="174625"/>
          </a:xfrm>
          <a:custGeom>
            <a:avLst/>
            <a:gdLst/>
            <a:ahLst/>
            <a:cxnLst/>
            <a:rect l="l" t="t" r="r" b="b"/>
            <a:pathLst>
              <a:path w="860425" h="174625">
                <a:moveTo>
                  <a:pt x="107337" y="0"/>
                </a:moveTo>
                <a:lnTo>
                  <a:pt x="0" y="0"/>
                </a:lnTo>
                <a:lnTo>
                  <a:pt x="0" y="136400"/>
                </a:lnTo>
                <a:lnTo>
                  <a:pt x="18144" y="136400"/>
                </a:lnTo>
                <a:lnTo>
                  <a:pt x="18144" y="16001"/>
                </a:lnTo>
                <a:lnTo>
                  <a:pt x="107337" y="16001"/>
                </a:lnTo>
                <a:lnTo>
                  <a:pt x="107337" y="0"/>
                </a:lnTo>
                <a:close/>
              </a:path>
              <a:path w="860425" h="174625">
                <a:moveTo>
                  <a:pt x="107337" y="16001"/>
                </a:moveTo>
                <a:lnTo>
                  <a:pt x="89193" y="16001"/>
                </a:lnTo>
                <a:lnTo>
                  <a:pt x="89193" y="136400"/>
                </a:lnTo>
                <a:lnTo>
                  <a:pt x="107337" y="136400"/>
                </a:lnTo>
                <a:lnTo>
                  <a:pt x="107337" y="16001"/>
                </a:lnTo>
                <a:close/>
              </a:path>
              <a:path w="860425" h="174625">
                <a:moveTo>
                  <a:pt x="212003" y="49342"/>
                </a:moveTo>
                <a:lnTo>
                  <a:pt x="182944" y="49342"/>
                </a:lnTo>
                <a:lnTo>
                  <a:pt x="189339" y="51214"/>
                </a:lnTo>
                <a:lnTo>
                  <a:pt x="196819" y="57787"/>
                </a:lnTo>
                <a:lnTo>
                  <a:pt x="198414" y="62583"/>
                </a:lnTo>
                <a:lnTo>
                  <a:pt x="198320" y="73724"/>
                </a:lnTo>
                <a:lnTo>
                  <a:pt x="192841" y="75338"/>
                </a:lnTo>
                <a:lnTo>
                  <a:pt x="186011" y="76838"/>
                </a:lnTo>
                <a:lnTo>
                  <a:pt x="177838" y="78218"/>
                </a:lnTo>
                <a:lnTo>
                  <a:pt x="161676" y="80298"/>
                </a:lnTo>
                <a:lnTo>
                  <a:pt x="156682" y="81122"/>
                </a:lnTo>
                <a:lnTo>
                  <a:pt x="129272" y="105477"/>
                </a:lnTo>
                <a:lnTo>
                  <a:pt x="129272" y="118526"/>
                </a:lnTo>
                <a:lnTo>
                  <a:pt x="163173" y="138496"/>
                </a:lnTo>
                <a:lnTo>
                  <a:pt x="169793" y="138496"/>
                </a:lnTo>
                <a:lnTo>
                  <a:pt x="175971" y="137416"/>
                </a:lnTo>
                <a:lnTo>
                  <a:pt x="187495" y="133035"/>
                </a:lnTo>
                <a:lnTo>
                  <a:pt x="193511" y="129319"/>
                </a:lnTo>
                <a:lnTo>
                  <a:pt x="198177" y="125352"/>
                </a:lnTo>
                <a:lnTo>
                  <a:pt x="160693" y="125352"/>
                </a:lnTo>
                <a:lnTo>
                  <a:pt x="155724" y="123858"/>
                </a:lnTo>
                <a:lnTo>
                  <a:pt x="148913" y="117955"/>
                </a:lnTo>
                <a:lnTo>
                  <a:pt x="147341" y="114494"/>
                </a:lnTo>
                <a:lnTo>
                  <a:pt x="147226" y="106906"/>
                </a:lnTo>
                <a:lnTo>
                  <a:pt x="148021" y="104270"/>
                </a:lnTo>
                <a:lnTo>
                  <a:pt x="170910" y="93157"/>
                </a:lnTo>
                <a:lnTo>
                  <a:pt x="179505" y="91800"/>
                </a:lnTo>
                <a:lnTo>
                  <a:pt x="186954" y="90300"/>
                </a:lnTo>
                <a:lnTo>
                  <a:pt x="193256" y="88657"/>
                </a:lnTo>
                <a:lnTo>
                  <a:pt x="198414" y="86871"/>
                </a:lnTo>
                <a:lnTo>
                  <a:pt x="215413" y="86871"/>
                </a:lnTo>
                <a:lnTo>
                  <a:pt x="215413" y="65344"/>
                </a:lnTo>
                <a:lnTo>
                  <a:pt x="215125" y="60199"/>
                </a:lnTo>
                <a:lnTo>
                  <a:pt x="214581" y="57341"/>
                </a:lnTo>
                <a:lnTo>
                  <a:pt x="213563" y="52740"/>
                </a:lnTo>
                <a:lnTo>
                  <a:pt x="212003" y="49342"/>
                </a:lnTo>
                <a:close/>
              </a:path>
              <a:path w="860425" h="174625">
                <a:moveTo>
                  <a:pt x="216415" y="124016"/>
                </a:moveTo>
                <a:lnTo>
                  <a:pt x="199749" y="124016"/>
                </a:lnTo>
                <a:lnTo>
                  <a:pt x="200228" y="128751"/>
                </a:lnTo>
                <a:lnTo>
                  <a:pt x="201312" y="132876"/>
                </a:lnTo>
                <a:lnTo>
                  <a:pt x="202996" y="136400"/>
                </a:lnTo>
                <a:lnTo>
                  <a:pt x="220568" y="136400"/>
                </a:lnTo>
                <a:lnTo>
                  <a:pt x="218531" y="132591"/>
                </a:lnTo>
                <a:lnTo>
                  <a:pt x="217130" y="128621"/>
                </a:lnTo>
                <a:lnTo>
                  <a:pt x="216465" y="124463"/>
                </a:lnTo>
                <a:lnTo>
                  <a:pt x="216415" y="124016"/>
                </a:lnTo>
                <a:close/>
              </a:path>
              <a:path w="860425" h="174625">
                <a:moveTo>
                  <a:pt x="215413" y="86871"/>
                </a:moveTo>
                <a:lnTo>
                  <a:pt x="198414" y="86871"/>
                </a:lnTo>
                <a:lnTo>
                  <a:pt x="198198" y="101062"/>
                </a:lnTo>
                <a:lnTo>
                  <a:pt x="197427" y="105858"/>
                </a:lnTo>
                <a:lnTo>
                  <a:pt x="193255" y="114494"/>
                </a:lnTo>
                <a:lnTo>
                  <a:pt x="189529" y="118336"/>
                </a:lnTo>
                <a:lnTo>
                  <a:pt x="179442" y="123955"/>
                </a:lnTo>
                <a:lnTo>
                  <a:pt x="173678" y="125352"/>
                </a:lnTo>
                <a:lnTo>
                  <a:pt x="198177" y="125352"/>
                </a:lnTo>
                <a:lnTo>
                  <a:pt x="199749" y="124016"/>
                </a:lnTo>
                <a:lnTo>
                  <a:pt x="216415" y="124016"/>
                </a:lnTo>
                <a:lnTo>
                  <a:pt x="216004" y="120283"/>
                </a:lnTo>
                <a:lnTo>
                  <a:pt x="215676" y="113977"/>
                </a:lnTo>
                <a:lnTo>
                  <a:pt x="215510" y="106906"/>
                </a:lnTo>
                <a:lnTo>
                  <a:pt x="215413" y="86871"/>
                </a:lnTo>
                <a:close/>
              </a:path>
              <a:path w="860425" h="174625">
                <a:moveTo>
                  <a:pt x="185425" y="35435"/>
                </a:moveTo>
                <a:lnTo>
                  <a:pt x="168426" y="35435"/>
                </a:lnTo>
                <a:lnTo>
                  <a:pt x="160883" y="36609"/>
                </a:lnTo>
                <a:lnTo>
                  <a:pt x="132138" y="65916"/>
                </a:lnTo>
                <a:lnTo>
                  <a:pt x="148564" y="68202"/>
                </a:lnTo>
                <a:lnTo>
                  <a:pt x="150375" y="61153"/>
                </a:lnTo>
                <a:lnTo>
                  <a:pt x="153148" y="56264"/>
                </a:lnTo>
                <a:lnTo>
                  <a:pt x="160693" y="50739"/>
                </a:lnTo>
                <a:lnTo>
                  <a:pt x="166550" y="49342"/>
                </a:lnTo>
                <a:lnTo>
                  <a:pt x="212003" y="49342"/>
                </a:lnTo>
                <a:lnTo>
                  <a:pt x="211813" y="48928"/>
                </a:lnTo>
                <a:lnTo>
                  <a:pt x="206848" y="42898"/>
                </a:lnTo>
                <a:lnTo>
                  <a:pt x="202932" y="40421"/>
                </a:lnTo>
                <a:lnTo>
                  <a:pt x="192330" y="36418"/>
                </a:lnTo>
                <a:lnTo>
                  <a:pt x="185425" y="35435"/>
                </a:lnTo>
                <a:close/>
              </a:path>
              <a:path w="860425" h="174625">
                <a:moveTo>
                  <a:pt x="256506" y="37531"/>
                </a:moveTo>
                <a:lnTo>
                  <a:pt x="241228" y="37531"/>
                </a:lnTo>
                <a:lnTo>
                  <a:pt x="241228" y="174308"/>
                </a:lnTo>
                <a:lnTo>
                  <a:pt x="258033" y="174308"/>
                </a:lnTo>
                <a:lnTo>
                  <a:pt x="258033" y="126083"/>
                </a:lnTo>
                <a:lnTo>
                  <a:pt x="314228" y="126083"/>
                </a:lnTo>
                <a:lnTo>
                  <a:pt x="315339" y="124780"/>
                </a:lnTo>
                <a:lnTo>
                  <a:pt x="275609" y="124780"/>
                </a:lnTo>
                <a:lnTo>
                  <a:pt x="269366" y="121730"/>
                </a:lnTo>
                <a:lnTo>
                  <a:pt x="256506" y="87570"/>
                </a:lnTo>
                <a:lnTo>
                  <a:pt x="257020" y="78615"/>
                </a:lnTo>
                <a:lnTo>
                  <a:pt x="272868" y="50515"/>
                </a:lnTo>
                <a:lnTo>
                  <a:pt x="256506" y="50515"/>
                </a:lnTo>
                <a:lnTo>
                  <a:pt x="256506" y="37531"/>
                </a:lnTo>
                <a:close/>
              </a:path>
              <a:path w="860425" h="174625">
                <a:moveTo>
                  <a:pt x="314228" y="126083"/>
                </a:moveTo>
                <a:lnTo>
                  <a:pt x="258033" y="126083"/>
                </a:lnTo>
                <a:lnTo>
                  <a:pt x="260899" y="129668"/>
                </a:lnTo>
                <a:lnTo>
                  <a:pt x="264528" y="132621"/>
                </a:lnTo>
                <a:lnTo>
                  <a:pt x="273409" y="137322"/>
                </a:lnTo>
                <a:lnTo>
                  <a:pt x="278442" y="138496"/>
                </a:lnTo>
                <a:lnTo>
                  <a:pt x="291679" y="138496"/>
                </a:lnTo>
                <a:lnTo>
                  <a:pt x="298973" y="136335"/>
                </a:lnTo>
                <a:lnTo>
                  <a:pt x="312822" y="127731"/>
                </a:lnTo>
                <a:lnTo>
                  <a:pt x="314228" y="126083"/>
                </a:lnTo>
                <a:close/>
              </a:path>
              <a:path w="860425" h="174625">
                <a:moveTo>
                  <a:pt x="315904" y="48578"/>
                </a:moveTo>
                <a:lnTo>
                  <a:pt x="290855" y="48578"/>
                </a:lnTo>
                <a:lnTo>
                  <a:pt x="297028" y="51692"/>
                </a:lnTo>
                <a:lnTo>
                  <a:pt x="302220" y="57946"/>
                </a:lnTo>
                <a:lnTo>
                  <a:pt x="305622" y="63226"/>
                </a:lnTo>
                <a:lnTo>
                  <a:pt x="308049" y="69689"/>
                </a:lnTo>
                <a:lnTo>
                  <a:pt x="309504" y="77337"/>
                </a:lnTo>
                <a:lnTo>
                  <a:pt x="309989" y="86173"/>
                </a:lnTo>
                <a:lnTo>
                  <a:pt x="309493" y="95406"/>
                </a:lnTo>
                <a:lnTo>
                  <a:pt x="290380" y="124780"/>
                </a:lnTo>
                <a:lnTo>
                  <a:pt x="315339" y="124780"/>
                </a:lnTo>
                <a:lnTo>
                  <a:pt x="327172" y="86173"/>
                </a:lnTo>
                <a:lnTo>
                  <a:pt x="326865" y="79311"/>
                </a:lnTo>
                <a:lnTo>
                  <a:pt x="325938" y="72678"/>
                </a:lnTo>
                <a:lnTo>
                  <a:pt x="324395" y="66331"/>
                </a:lnTo>
                <a:lnTo>
                  <a:pt x="322239" y="60264"/>
                </a:lnTo>
                <a:lnTo>
                  <a:pt x="318931" y="52391"/>
                </a:lnTo>
                <a:lnTo>
                  <a:pt x="315904" y="48578"/>
                </a:lnTo>
                <a:close/>
              </a:path>
              <a:path w="860425" h="174625">
                <a:moveTo>
                  <a:pt x="293688" y="35435"/>
                </a:moveTo>
                <a:lnTo>
                  <a:pt x="278758" y="35435"/>
                </a:lnTo>
                <a:lnTo>
                  <a:pt x="273250" y="36705"/>
                </a:lnTo>
                <a:lnTo>
                  <a:pt x="264179" y="41720"/>
                </a:lnTo>
                <a:lnTo>
                  <a:pt x="260103" y="45500"/>
                </a:lnTo>
                <a:lnTo>
                  <a:pt x="256506" y="50515"/>
                </a:lnTo>
                <a:lnTo>
                  <a:pt x="272868" y="50515"/>
                </a:lnTo>
                <a:lnTo>
                  <a:pt x="276531" y="48578"/>
                </a:lnTo>
                <a:lnTo>
                  <a:pt x="315904" y="48578"/>
                </a:lnTo>
                <a:lnTo>
                  <a:pt x="314064" y="46261"/>
                </a:lnTo>
                <a:lnTo>
                  <a:pt x="301136" y="37595"/>
                </a:lnTo>
                <a:lnTo>
                  <a:pt x="293688" y="35435"/>
                </a:lnTo>
                <a:close/>
              </a:path>
              <a:path w="860425" h="174625">
                <a:moveTo>
                  <a:pt x="382978" y="51437"/>
                </a:moveTo>
                <a:lnTo>
                  <a:pt x="366174" y="51437"/>
                </a:lnTo>
                <a:lnTo>
                  <a:pt x="366174" y="136400"/>
                </a:lnTo>
                <a:lnTo>
                  <a:pt x="382978" y="136400"/>
                </a:lnTo>
                <a:lnTo>
                  <a:pt x="382978" y="51437"/>
                </a:lnTo>
                <a:close/>
              </a:path>
              <a:path w="860425" h="174625">
                <a:moveTo>
                  <a:pt x="414684" y="37531"/>
                </a:moveTo>
                <a:lnTo>
                  <a:pt x="334465" y="37531"/>
                </a:lnTo>
                <a:lnTo>
                  <a:pt x="334465" y="51437"/>
                </a:lnTo>
                <a:lnTo>
                  <a:pt x="414684" y="51437"/>
                </a:lnTo>
                <a:lnTo>
                  <a:pt x="414684" y="37531"/>
                </a:lnTo>
                <a:close/>
              </a:path>
              <a:path w="860425" h="174625">
                <a:moveTo>
                  <a:pt x="447534" y="37531"/>
                </a:moveTo>
                <a:lnTo>
                  <a:pt x="430729" y="37531"/>
                </a:lnTo>
                <a:lnTo>
                  <a:pt x="430729" y="136400"/>
                </a:lnTo>
                <a:lnTo>
                  <a:pt x="447534" y="136400"/>
                </a:lnTo>
                <a:lnTo>
                  <a:pt x="447534" y="92585"/>
                </a:lnTo>
                <a:lnTo>
                  <a:pt x="510947" y="92585"/>
                </a:lnTo>
                <a:lnTo>
                  <a:pt x="510947" y="78679"/>
                </a:lnTo>
                <a:lnTo>
                  <a:pt x="447534" y="78679"/>
                </a:lnTo>
                <a:lnTo>
                  <a:pt x="447534" y="37531"/>
                </a:lnTo>
                <a:close/>
              </a:path>
              <a:path w="860425" h="174625">
                <a:moveTo>
                  <a:pt x="510947" y="92585"/>
                </a:moveTo>
                <a:lnTo>
                  <a:pt x="494139" y="92585"/>
                </a:lnTo>
                <a:lnTo>
                  <a:pt x="494139" y="136400"/>
                </a:lnTo>
                <a:lnTo>
                  <a:pt x="510947" y="136400"/>
                </a:lnTo>
                <a:lnTo>
                  <a:pt x="510947" y="92585"/>
                </a:lnTo>
                <a:close/>
              </a:path>
              <a:path w="860425" h="174625">
                <a:moveTo>
                  <a:pt x="510947" y="37531"/>
                </a:moveTo>
                <a:lnTo>
                  <a:pt x="494139" y="37531"/>
                </a:lnTo>
                <a:lnTo>
                  <a:pt x="494139" y="78679"/>
                </a:lnTo>
                <a:lnTo>
                  <a:pt x="510947" y="78679"/>
                </a:lnTo>
                <a:lnTo>
                  <a:pt x="510947" y="37531"/>
                </a:lnTo>
                <a:close/>
              </a:path>
              <a:path w="860425" h="174625">
                <a:moveTo>
                  <a:pt x="576806" y="35435"/>
                </a:moveTo>
                <a:lnTo>
                  <a:pt x="537861" y="56742"/>
                </a:lnTo>
                <a:lnTo>
                  <a:pt x="530717" y="86807"/>
                </a:lnTo>
                <a:lnTo>
                  <a:pt x="530754" y="89283"/>
                </a:lnTo>
                <a:lnTo>
                  <a:pt x="550263" y="130994"/>
                </a:lnTo>
                <a:lnTo>
                  <a:pt x="577731" y="138496"/>
                </a:lnTo>
                <a:lnTo>
                  <a:pt x="585962" y="137972"/>
                </a:lnTo>
                <a:lnTo>
                  <a:pt x="611732" y="124780"/>
                </a:lnTo>
                <a:lnTo>
                  <a:pt x="569488" y="124780"/>
                </a:lnTo>
                <a:lnTo>
                  <a:pt x="562579" y="121889"/>
                </a:lnTo>
                <a:lnTo>
                  <a:pt x="547837" y="91253"/>
                </a:lnTo>
                <a:lnTo>
                  <a:pt x="621658" y="91253"/>
                </a:lnTo>
                <a:lnTo>
                  <a:pt x="621752" y="86807"/>
                </a:lnTo>
                <a:lnTo>
                  <a:pt x="621119" y="77537"/>
                </a:lnTo>
                <a:lnTo>
                  <a:pt x="548794" y="77537"/>
                </a:lnTo>
                <a:lnTo>
                  <a:pt x="549367" y="68901"/>
                </a:lnTo>
                <a:lnTo>
                  <a:pt x="552262" y="62010"/>
                </a:lnTo>
                <a:lnTo>
                  <a:pt x="562738" y="51722"/>
                </a:lnTo>
                <a:lnTo>
                  <a:pt x="569196" y="49151"/>
                </a:lnTo>
                <a:lnTo>
                  <a:pt x="609369" y="49151"/>
                </a:lnTo>
                <a:lnTo>
                  <a:pt x="609180" y="48896"/>
                </a:lnTo>
                <a:lnTo>
                  <a:pt x="602447" y="43003"/>
                </a:lnTo>
                <a:lnTo>
                  <a:pt x="594807" y="38797"/>
                </a:lnTo>
                <a:lnTo>
                  <a:pt x="586259" y="36275"/>
                </a:lnTo>
                <a:lnTo>
                  <a:pt x="576806" y="35435"/>
                </a:lnTo>
                <a:close/>
              </a:path>
              <a:path w="860425" h="174625">
                <a:moveTo>
                  <a:pt x="603799" y="104396"/>
                </a:moveTo>
                <a:lnTo>
                  <a:pt x="601253" y="111509"/>
                </a:lnTo>
                <a:lnTo>
                  <a:pt x="597815" y="116683"/>
                </a:lnTo>
                <a:lnTo>
                  <a:pt x="589126" y="123159"/>
                </a:lnTo>
                <a:lnTo>
                  <a:pt x="583873" y="124780"/>
                </a:lnTo>
                <a:lnTo>
                  <a:pt x="611732" y="124780"/>
                </a:lnTo>
                <a:lnTo>
                  <a:pt x="615361" y="120105"/>
                </a:lnTo>
                <a:lnTo>
                  <a:pt x="618712" y="113813"/>
                </a:lnTo>
                <a:lnTo>
                  <a:pt x="621183" y="106682"/>
                </a:lnTo>
                <a:lnTo>
                  <a:pt x="603799" y="104396"/>
                </a:lnTo>
                <a:close/>
              </a:path>
              <a:path w="860425" h="174625">
                <a:moveTo>
                  <a:pt x="609369" y="49151"/>
                </a:moveTo>
                <a:lnTo>
                  <a:pt x="585400" y="49151"/>
                </a:lnTo>
                <a:lnTo>
                  <a:pt x="592340" y="52391"/>
                </a:lnTo>
                <a:lnTo>
                  <a:pt x="597658" y="58835"/>
                </a:lnTo>
                <a:lnTo>
                  <a:pt x="601124" y="62993"/>
                </a:lnTo>
                <a:lnTo>
                  <a:pt x="603258" y="69217"/>
                </a:lnTo>
                <a:lnTo>
                  <a:pt x="603990" y="77537"/>
                </a:lnTo>
                <a:lnTo>
                  <a:pt x="621119" y="77537"/>
                </a:lnTo>
                <a:lnTo>
                  <a:pt x="620965" y="75276"/>
                </a:lnTo>
                <a:lnTo>
                  <a:pt x="618605" y="65113"/>
                </a:lnTo>
                <a:lnTo>
                  <a:pt x="614676" y="56320"/>
                </a:lnTo>
                <a:lnTo>
                  <a:pt x="609369" y="49151"/>
                </a:lnTo>
                <a:close/>
              </a:path>
              <a:path w="860425" h="174625">
                <a:moveTo>
                  <a:pt x="657694" y="37531"/>
                </a:moveTo>
                <a:lnTo>
                  <a:pt x="642416" y="37531"/>
                </a:lnTo>
                <a:lnTo>
                  <a:pt x="642416" y="174308"/>
                </a:lnTo>
                <a:lnTo>
                  <a:pt x="659221" y="174308"/>
                </a:lnTo>
                <a:lnTo>
                  <a:pt x="659221" y="126083"/>
                </a:lnTo>
                <a:lnTo>
                  <a:pt x="715413" y="126083"/>
                </a:lnTo>
                <a:lnTo>
                  <a:pt x="716525" y="124780"/>
                </a:lnTo>
                <a:lnTo>
                  <a:pt x="676796" y="124780"/>
                </a:lnTo>
                <a:lnTo>
                  <a:pt x="670553" y="121730"/>
                </a:lnTo>
                <a:lnTo>
                  <a:pt x="657694" y="87570"/>
                </a:lnTo>
                <a:lnTo>
                  <a:pt x="658208" y="78615"/>
                </a:lnTo>
                <a:lnTo>
                  <a:pt x="674054" y="50515"/>
                </a:lnTo>
                <a:lnTo>
                  <a:pt x="657694" y="50515"/>
                </a:lnTo>
                <a:lnTo>
                  <a:pt x="657694" y="37531"/>
                </a:lnTo>
                <a:close/>
              </a:path>
              <a:path w="860425" h="174625">
                <a:moveTo>
                  <a:pt x="715413" y="126083"/>
                </a:moveTo>
                <a:lnTo>
                  <a:pt x="659221" y="126083"/>
                </a:lnTo>
                <a:lnTo>
                  <a:pt x="662086" y="129668"/>
                </a:lnTo>
                <a:lnTo>
                  <a:pt x="665716" y="132621"/>
                </a:lnTo>
                <a:lnTo>
                  <a:pt x="674597" y="137322"/>
                </a:lnTo>
                <a:lnTo>
                  <a:pt x="679630" y="138496"/>
                </a:lnTo>
                <a:lnTo>
                  <a:pt x="692867" y="138496"/>
                </a:lnTo>
                <a:lnTo>
                  <a:pt x="700157" y="136335"/>
                </a:lnTo>
                <a:lnTo>
                  <a:pt x="714006" y="127731"/>
                </a:lnTo>
                <a:lnTo>
                  <a:pt x="715413" y="126083"/>
                </a:lnTo>
                <a:close/>
              </a:path>
              <a:path w="860425" h="174625">
                <a:moveTo>
                  <a:pt x="717090" y="48578"/>
                </a:moveTo>
                <a:lnTo>
                  <a:pt x="692042" y="48578"/>
                </a:lnTo>
                <a:lnTo>
                  <a:pt x="698216" y="51692"/>
                </a:lnTo>
                <a:lnTo>
                  <a:pt x="703407" y="57946"/>
                </a:lnTo>
                <a:lnTo>
                  <a:pt x="706807" y="63226"/>
                </a:lnTo>
                <a:lnTo>
                  <a:pt x="709234" y="69689"/>
                </a:lnTo>
                <a:lnTo>
                  <a:pt x="710688" y="77337"/>
                </a:lnTo>
                <a:lnTo>
                  <a:pt x="711173" y="86173"/>
                </a:lnTo>
                <a:lnTo>
                  <a:pt x="710677" y="95406"/>
                </a:lnTo>
                <a:lnTo>
                  <a:pt x="691563" y="124780"/>
                </a:lnTo>
                <a:lnTo>
                  <a:pt x="716525" y="124780"/>
                </a:lnTo>
                <a:lnTo>
                  <a:pt x="728360" y="86173"/>
                </a:lnTo>
                <a:lnTo>
                  <a:pt x="728052" y="79311"/>
                </a:lnTo>
                <a:lnTo>
                  <a:pt x="727124" y="72678"/>
                </a:lnTo>
                <a:lnTo>
                  <a:pt x="725582" y="66331"/>
                </a:lnTo>
                <a:lnTo>
                  <a:pt x="723427" y="60264"/>
                </a:lnTo>
                <a:lnTo>
                  <a:pt x="720119" y="52391"/>
                </a:lnTo>
                <a:lnTo>
                  <a:pt x="717090" y="48578"/>
                </a:lnTo>
                <a:close/>
              </a:path>
              <a:path w="860425" h="174625">
                <a:moveTo>
                  <a:pt x="694875" y="35435"/>
                </a:moveTo>
                <a:lnTo>
                  <a:pt x="679946" y="35435"/>
                </a:lnTo>
                <a:lnTo>
                  <a:pt x="674438" y="36705"/>
                </a:lnTo>
                <a:lnTo>
                  <a:pt x="665363" y="41720"/>
                </a:lnTo>
                <a:lnTo>
                  <a:pt x="661291" y="45500"/>
                </a:lnTo>
                <a:lnTo>
                  <a:pt x="657694" y="50515"/>
                </a:lnTo>
                <a:lnTo>
                  <a:pt x="674054" y="50515"/>
                </a:lnTo>
                <a:lnTo>
                  <a:pt x="677715" y="48578"/>
                </a:lnTo>
                <a:lnTo>
                  <a:pt x="717090" y="48578"/>
                </a:lnTo>
                <a:lnTo>
                  <a:pt x="715248" y="46261"/>
                </a:lnTo>
                <a:lnTo>
                  <a:pt x="702323" y="37595"/>
                </a:lnTo>
                <a:lnTo>
                  <a:pt x="694875" y="35435"/>
                </a:lnTo>
                <a:close/>
              </a:path>
              <a:path w="860425" h="174625">
                <a:moveTo>
                  <a:pt x="859798" y="37531"/>
                </a:moveTo>
                <a:lnTo>
                  <a:pt x="842994" y="37531"/>
                </a:lnTo>
                <a:lnTo>
                  <a:pt x="842994" y="136400"/>
                </a:lnTo>
                <a:lnTo>
                  <a:pt x="859798" y="136400"/>
                </a:lnTo>
                <a:lnTo>
                  <a:pt x="859798" y="37531"/>
                </a:lnTo>
                <a:close/>
              </a:path>
              <a:path w="860425" h="174625">
                <a:moveTo>
                  <a:pt x="766022" y="37531"/>
                </a:moveTo>
                <a:lnTo>
                  <a:pt x="749213" y="37531"/>
                </a:lnTo>
                <a:lnTo>
                  <a:pt x="749213" y="136400"/>
                </a:lnTo>
                <a:lnTo>
                  <a:pt x="791107" y="136400"/>
                </a:lnTo>
                <a:lnTo>
                  <a:pt x="800691" y="135852"/>
                </a:lnTo>
                <a:lnTo>
                  <a:pt x="808871" y="134206"/>
                </a:lnTo>
                <a:lnTo>
                  <a:pt x="815649" y="131458"/>
                </a:lnTo>
                <a:lnTo>
                  <a:pt x="821027" y="127605"/>
                </a:lnTo>
                <a:lnTo>
                  <a:pt x="826255" y="122684"/>
                </a:lnTo>
                <a:lnTo>
                  <a:pt x="766022" y="122684"/>
                </a:lnTo>
                <a:lnTo>
                  <a:pt x="766022" y="90109"/>
                </a:lnTo>
                <a:lnTo>
                  <a:pt x="826916" y="90109"/>
                </a:lnTo>
                <a:lnTo>
                  <a:pt x="826660" y="89601"/>
                </a:lnTo>
                <a:lnTo>
                  <a:pt x="787223" y="76201"/>
                </a:lnTo>
                <a:lnTo>
                  <a:pt x="766022" y="76201"/>
                </a:lnTo>
                <a:lnTo>
                  <a:pt x="766022" y="37531"/>
                </a:lnTo>
                <a:close/>
              </a:path>
              <a:path w="860425" h="174625">
                <a:moveTo>
                  <a:pt x="826916" y="90109"/>
                </a:moveTo>
                <a:lnTo>
                  <a:pt x="797374" y="90109"/>
                </a:lnTo>
                <a:lnTo>
                  <a:pt x="804791" y="91793"/>
                </a:lnTo>
                <a:lnTo>
                  <a:pt x="808168" y="95126"/>
                </a:lnTo>
                <a:lnTo>
                  <a:pt x="811508" y="98492"/>
                </a:lnTo>
                <a:lnTo>
                  <a:pt x="813193" y="102301"/>
                </a:lnTo>
                <a:lnTo>
                  <a:pt x="813193" y="112111"/>
                </a:lnTo>
                <a:lnTo>
                  <a:pt x="810935" y="116175"/>
                </a:lnTo>
                <a:lnTo>
                  <a:pt x="801864" y="121381"/>
                </a:lnTo>
                <a:lnTo>
                  <a:pt x="794257" y="122684"/>
                </a:lnTo>
                <a:lnTo>
                  <a:pt x="826255" y="122684"/>
                </a:lnTo>
                <a:lnTo>
                  <a:pt x="827269" y="121730"/>
                </a:lnTo>
                <a:lnTo>
                  <a:pt x="830386" y="114682"/>
                </a:lnTo>
                <a:lnTo>
                  <a:pt x="830386" y="96998"/>
                </a:lnTo>
                <a:lnTo>
                  <a:pt x="826916" y="90109"/>
                </a:lnTo>
                <a:close/>
              </a:path>
            </a:pathLst>
          </a:custGeom>
          <a:solidFill>
            <a:srgbClr val="2B2A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086884" y="763415"/>
            <a:ext cx="1002665" cy="185420"/>
          </a:xfrm>
          <a:custGeom>
            <a:avLst/>
            <a:gdLst/>
            <a:ahLst/>
            <a:cxnLst/>
            <a:rect l="l" t="t" r="r" b="b"/>
            <a:pathLst>
              <a:path w="1002664" h="185419">
                <a:moveTo>
                  <a:pt x="59039" y="0"/>
                </a:moveTo>
                <a:lnTo>
                  <a:pt x="0" y="0"/>
                </a:lnTo>
                <a:lnTo>
                  <a:pt x="0" y="181865"/>
                </a:lnTo>
                <a:lnTo>
                  <a:pt x="36925" y="181865"/>
                </a:lnTo>
                <a:lnTo>
                  <a:pt x="36925" y="113285"/>
                </a:lnTo>
                <a:lnTo>
                  <a:pt x="60860" y="113285"/>
                </a:lnTo>
                <a:lnTo>
                  <a:pt x="98974" y="110660"/>
                </a:lnTo>
                <a:lnTo>
                  <a:pt x="133484" y="84117"/>
                </a:lnTo>
                <a:lnTo>
                  <a:pt x="134171" y="82551"/>
                </a:lnTo>
                <a:lnTo>
                  <a:pt x="36925" y="82551"/>
                </a:lnTo>
                <a:lnTo>
                  <a:pt x="36925" y="30732"/>
                </a:lnTo>
                <a:lnTo>
                  <a:pt x="134730" y="30732"/>
                </a:lnTo>
                <a:lnTo>
                  <a:pt x="133607" y="27889"/>
                </a:lnTo>
                <a:lnTo>
                  <a:pt x="102754" y="2711"/>
                </a:lnTo>
                <a:lnTo>
                  <a:pt x="74351" y="167"/>
                </a:lnTo>
                <a:lnTo>
                  <a:pt x="59039" y="0"/>
                </a:lnTo>
                <a:close/>
              </a:path>
              <a:path w="1002664" h="185419">
                <a:moveTo>
                  <a:pt x="134730" y="30732"/>
                </a:moveTo>
                <a:lnTo>
                  <a:pt x="54622" y="30732"/>
                </a:lnTo>
                <a:lnTo>
                  <a:pt x="63720" y="30811"/>
                </a:lnTo>
                <a:lnTo>
                  <a:pt x="71149" y="31045"/>
                </a:lnTo>
                <a:lnTo>
                  <a:pt x="101606" y="49867"/>
                </a:lnTo>
                <a:lnTo>
                  <a:pt x="101606" y="61934"/>
                </a:lnTo>
                <a:lnTo>
                  <a:pt x="66947" y="82369"/>
                </a:lnTo>
                <a:lnTo>
                  <a:pt x="56998" y="82551"/>
                </a:lnTo>
                <a:lnTo>
                  <a:pt x="134171" y="82551"/>
                </a:lnTo>
                <a:lnTo>
                  <a:pt x="136133" y="78074"/>
                </a:lnTo>
                <a:lnTo>
                  <a:pt x="138029" y="71373"/>
                </a:lnTo>
                <a:lnTo>
                  <a:pt x="139169" y="64006"/>
                </a:lnTo>
                <a:lnTo>
                  <a:pt x="139550" y="55965"/>
                </a:lnTo>
                <a:lnTo>
                  <a:pt x="138889" y="45606"/>
                </a:lnTo>
                <a:lnTo>
                  <a:pt x="136909" y="36247"/>
                </a:lnTo>
                <a:lnTo>
                  <a:pt x="134730" y="30732"/>
                </a:lnTo>
                <a:close/>
              </a:path>
              <a:path w="1002664" h="185419">
                <a:moveTo>
                  <a:pt x="274609" y="73915"/>
                </a:moveTo>
                <a:lnTo>
                  <a:pt x="227836" y="73915"/>
                </a:lnTo>
                <a:lnTo>
                  <a:pt x="234115" y="75355"/>
                </a:lnTo>
                <a:lnTo>
                  <a:pt x="237467" y="78231"/>
                </a:lnTo>
                <a:lnTo>
                  <a:pt x="240779" y="81154"/>
                </a:lnTo>
                <a:lnTo>
                  <a:pt x="242434" y="85978"/>
                </a:lnTo>
                <a:lnTo>
                  <a:pt x="242434" y="96267"/>
                </a:lnTo>
                <a:lnTo>
                  <a:pt x="236778" y="98282"/>
                </a:lnTo>
                <a:lnTo>
                  <a:pt x="229235" y="100383"/>
                </a:lnTo>
                <a:lnTo>
                  <a:pt x="219814" y="102564"/>
                </a:lnTo>
                <a:lnTo>
                  <a:pt x="208522" y="104818"/>
                </a:lnTo>
                <a:lnTo>
                  <a:pt x="199983" y="106635"/>
                </a:lnTo>
                <a:lnTo>
                  <a:pt x="162219" y="132166"/>
                </a:lnTo>
                <a:lnTo>
                  <a:pt x="160491" y="138600"/>
                </a:lnTo>
                <a:lnTo>
                  <a:pt x="160545" y="147448"/>
                </a:lnTo>
                <a:lnTo>
                  <a:pt x="186023" y="182403"/>
                </a:lnTo>
                <a:lnTo>
                  <a:pt x="204195" y="185165"/>
                </a:lnTo>
                <a:lnTo>
                  <a:pt x="211874" y="185165"/>
                </a:lnTo>
                <a:lnTo>
                  <a:pt x="219088" y="183686"/>
                </a:lnTo>
                <a:lnTo>
                  <a:pt x="232671" y="177843"/>
                </a:lnTo>
                <a:lnTo>
                  <a:pt x="239039" y="173484"/>
                </a:lnTo>
                <a:lnTo>
                  <a:pt x="244983" y="167641"/>
                </a:lnTo>
                <a:lnTo>
                  <a:pt x="278647" y="167641"/>
                </a:lnTo>
                <a:lnTo>
                  <a:pt x="277963" y="164210"/>
                </a:lnTo>
                <a:lnTo>
                  <a:pt x="277394" y="160527"/>
                </a:lnTo>
                <a:lnTo>
                  <a:pt x="209073" y="160527"/>
                </a:lnTo>
                <a:lnTo>
                  <a:pt x="204447" y="158748"/>
                </a:lnTo>
                <a:lnTo>
                  <a:pt x="197149" y="151639"/>
                </a:lnTo>
                <a:lnTo>
                  <a:pt x="195320" y="147448"/>
                </a:lnTo>
                <a:lnTo>
                  <a:pt x="195320" y="137585"/>
                </a:lnTo>
                <a:lnTo>
                  <a:pt x="230893" y="122133"/>
                </a:lnTo>
                <a:lnTo>
                  <a:pt x="237977" y="120355"/>
                </a:lnTo>
                <a:lnTo>
                  <a:pt x="242434" y="118872"/>
                </a:lnTo>
                <a:lnTo>
                  <a:pt x="276551" y="118872"/>
                </a:lnTo>
                <a:lnTo>
                  <a:pt x="276756" y="102564"/>
                </a:lnTo>
                <a:lnTo>
                  <a:pt x="276766" y="96267"/>
                </a:lnTo>
                <a:lnTo>
                  <a:pt x="276520" y="87488"/>
                </a:lnTo>
                <a:lnTo>
                  <a:pt x="275642" y="78803"/>
                </a:lnTo>
                <a:lnTo>
                  <a:pt x="274609" y="73915"/>
                </a:lnTo>
                <a:close/>
              </a:path>
              <a:path w="1002664" h="185419">
                <a:moveTo>
                  <a:pt x="278647" y="167641"/>
                </a:moveTo>
                <a:lnTo>
                  <a:pt x="244983" y="167641"/>
                </a:lnTo>
                <a:lnTo>
                  <a:pt x="245235" y="168275"/>
                </a:lnTo>
                <a:lnTo>
                  <a:pt x="245682" y="169715"/>
                </a:lnTo>
                <a:lnTo>
                  <a:pt x="246214" y="171705"/>
                </a:lnTo>
                <a:lnTo>
                  <a:pt x="247529" y="176190"/>
                </a:lnTo>
                <a:lnTo>
                  <a:pt x="248677" y="179579"/>
                </a:lnTo>
                <a:lnTo>
                  <a:pt x="249566" y="181865"/>
                </a:lnTo>
                <a:lnTo>
                  <a:pt x="284198" y="181865"/>
                </a:lnTo>
                <a:lnTo>
                  <a:pt x="281144" y="175600"/>
                </a:lnTo>
                <a:lnTo>
                  <a:pt x="279044" y="169632"/>
                </a:lnTo>
                <a:lnTo>
                  <a:pt x="278647" y="167641"/>
                </a:lnTo>
                <a:close/>
              </a:path>
              <a:path w="1002664" h="185419">
                <a:moveTo>
                  <a:pt x="276551" y="118872"/>
                </a:moveTo>
                <a:lnTo>
                  <a:pt x="242434" y="118872"/>
                </a:lnTo>
                <a:lnTo>
                  <a:pt x="242434" y="134153"/>
                </a:lnTo>
                <a:lnTo>
                  <a:pt x="241970" y="139828"/>
                </a:lnTo>
                <a:lnTo>
                  <a:pt x="241077" y="142789"/>
                </a:lnTo>
                <a:lnTo>
                  <a:pt x="239759" y="147361"/>
                </a:lnTo>
                <a:lnTo>
                  <a:pt x="236959" y="151170"/>
                </a:lnTo>
                <a:lnTo>
                  <a:pt x="232757" y="154346"/>
                </a:lnTo>
                <a:lnTo>
                  <a:pt x="227026" y="158454"/>
                </a:lnTo>
                <a:lnTo>
                  <a:pt x="221004" y="160527"/>
                </a:lnTo>
                <a:lnTo>
                  <a:pt x="277394" y="160527"/>
                </a:lnTo>
                <a:lnTo>
                  <a:pt x="277237" y="159513"/>
                </a:lnTo>
                <a:lnTo>
                  <a:pt x="276718" y="153675"/>
                </a:lnTo>
                <a:lnTo>
                  <a:pt x="276440" y="147448"/>
                </a:lnTo>
                <a:lnTo>
                  <a:pt x="276319" y="139828"/>
                </a:lnTo>
                <a:lnTo>
                  <a:pt x="276433" y="128310"/>
                </a:lnTo>
                <a:lnTo>
                  <a:pt x="276551" y="118872"/>
                </a:lnTo>
                <a:close/>
              </a:path>
              <a:path w="1002664" h="185419">
                <a:moveTo>
                  <a:pt x="221212" y="47242"/>
                </a:moveTo>
                <a:lnTo>
                  <a:pt x="182418" y="56516"/>
                </a:lnTo>
                <a:lnTo>
                  <a:pt x="164001" y="85089"/>
                </a:lnTo>
                <a:lnTo>
                  <a:pt x="195577" y="90676"/>
                </a:lnTo>
                <a:lnTo>
                  <a:pt x="197740" y="84456"/>
                </a:lnTo>
                <a:lnTo>
                  <a:pt x="200545" y="80096"/>
                </a:lnTo>
                <a:lnTo>
                  <a:pt x="204069" y="77641"/>
                </a:lnTo>
                <a:lnTo>
                  <a:pt x="207547" y="75143"/>
                </a:lnTo>
                <a:lnTo>
                  <a:pt x="212382" y="73915"/>
                </a:lnTo>
                <a:lnTo>
                  <a:pt x="274609" y="73915"/>
                </a:lnTo>
                <a:lnTo>
                  <a:pt x="274182" y="71896"/>
                </a:lnTo>
                <a:lnTo>
                  <a:pt x="241612" y="48613"/>
                </a:lnTo>
                <a:lnTo>
                  <a:pt x="232154" y="47584"/>
                </a:lnTo>
                <a:lnTo>
                  <a:pt x="221212" y="47242"/>
                </a:lnTo>
                <a:close/>
              </a:path>
              <a:path w="1002664" h="185419">
                <a:moveTo>
                  <a:pt x="342046" y="50036"/>
                </a:moveTo>
                <a:lnTo>
                  <a:pt x="309708" y="50036"/>
                </a:lnTo>
                <a:lnTo>
                  <a:pt x="309708" y="181865"/>
                </a:lnTo>
                <a:lnTo>
                  <a:pt x="344595" y="181865"/>
                </a:lnTo>
                <a:lnTo>
                  <a:pt x="344595" y="141224"/>
                </a:lnTo>
                <a:lnTo>
                  <a:pt x="344778" y="125865"/>
                </a:lnTo>
                <a:lnTo>
                  <a:pt x="352151" y="85215"/>
                </a:lnTo>
                <a:lnTo>
                  <a:pt x="363103" y="78487"/>
                </a:lnTo>
                <a:lnTo>
                  <a:pt x="386485" y="78487"/>
                </a:lnTo>
                <a:lnTo>
                  <a:pt x="389954" y="68748"/>
                </a:lnTo>
                <a:lnTo>
                  <a:pt x="342046" y="68748"/>
                </a:lnTo>
                <a:lnTo>
                  <a:pt x="342046" y="50036"/>
                </a:lnTo>
                <a:close/>
              </a:path>
              <a:path w="1002664" h="185419">
                <a:moveTo>
                  <a:pt x="386485" y="78487"/>
                </a:moveTo>
                <a:lnTo>
                  <a:pt x="373075" y="78487"/>
                </a:lnTo>
                <a:lnTo>
                  <a:pt x="378550" y="80392"/>
                </a:lnTo>
                <a:lnTo>
                  <a:pt x="384450" y="84200"/>
                </a:lnTo>
                <a:lnTo>
                  <a:pt x="386485" y="78487"/>
                </a:lnTo>
                <a:close/>
              </a:path>
              <a:path w="1002664" h="185419">
                <a:moveTo>
                  <a:pt x="380206" y="47242"/>
                </a:moveTo>
                <a:lnTo>
                  <a:pt x="366580" y="47242"/>
                </a:lnTo>
                <a:lnTo>
                  <a:pt x="361529" y="48600"/>
                </a:lnTo>
                <a:lnTo>
                  <a:pt x="352616" y="54100"/>
                </a:lnTo>
                <a:lnTo>
                  <a:pt x="347609" y="59900"/>
                </a:lnTo>
                <a:lnTo>
                  <a:pt x="342046" y="68748"/>
                </a:lnTo>
                <a:lnTo>
                  <a:pt x="389954" y="68748"/>
                </a:lnTo>
                <a:lnTo>
                  <a:pt x="395276" y="53806"/>
                </a:lnTo>
                <a:lnTo>
                  <a:pt x="387885" y="49446"/>
                </a:lnTo>
                <a:lnTo>
                  <a:pt x="380206" y="47242"/>
                </a:lnTo>
                <a:close/>
              </a:path>
              <a:path w="1002664" h="185419">
                <a:moveTo>
                  <a:pt x="446759" y="77724"/>
                </a:moveTo>
                <a:lnTo>
                  <a:pt x="411868" y="77724"/>
                </a:lnTo>
                <a:lnTo>
                  <a:pt x="411888" y="148252"/>
                </a:lnTo>
                <a:lnTo>
                  <a:pt x="412207" y="155110"/>
                </a:lnTo>
                <a:lnTo>
                  <a:pt x="412280" y="156211"/>
                </a:lnTo>
                <a:lnTo>
                  <a:pt x="412969" y="160106"/>
                </a:lnTo>
                <a:lnTo>
                  <a:pt x="413906" y="165863"/>
                </a:lnTo>
                <a:lnTo>
                  <a:pt x="439667" y="185165"/>
                </a:lnTo>
                <a:lnTo>
                  <a:pt x="445950" y="185165"/>
                </a:lnTo>
                <a:lnTo>
                  <a:pt x="453447" y="184840"/>
                </a:lnTo>
                <a:lnTo>
                  <a:pt x="460535" y="183864"/>
                </a:lnTo>
                <a:lnTo>
                  <a:pt x="467216" y="182237"/>
                </a:lnTo>
                <a:lnTo>
                  <a:pt x="473496" y="179960"/>
                </a:lnTo>
                <a:lnTo>
                  <a:pt x="470931" y="156211"/>
                </a:lnTo>
                <a:lnTo>
                  <a:pt x="454143" y="156211"/>
                </a:lnTo>
                <a:lnTo>
                  <a:pt x="452188" y="155616"/>
                </a:lnTo>
                <a:lnTo>
                  <a:pt x="448919" y="153287"/>
                </a:lnTo>
                <a:lnTo>
                  <a:pt x="447901" y="151808"/>
                </a:lnTo>
                <a:lnTo>
                  <a:pt x="446968" y="148252"/>
                </a:lnTo>
                <a:lnTo>
                  <a:pt x="446759" y="141944"/>
                </a:lnTo>
                <a:lnTo>
                  <a:pt x="446759" y="77724"/>
                </a:lnTo>
                <a:close/>
              </a:path>
              <a:path w="1002664" h="185419">
                <a:moveTo>
                  <a:pt x="470570" y="152867"/>
                </a:moveTo>
                <a:lnTo>
                  <a:pt x="464411" y="155110"/>
                </a:lnTo>
                <a:lnTo>
                  <a:pt x="459745" y="156211"/>
                </a:lnTo>
                <a:lnTo>
                  <a:pt x="470931" y="156211"/>
                </a:lnTo>
                <a:lnTo>
                  <a:pt x="470570" y="152867"/>
                </a:lnTo>
                <a:close/>
              </a:path>
              <a:path w="1002664" h="185419">
                <a:moveTo>
                  <a:pt x="470696" y="50036"/>
                </a:moveTo>
                <a:lnTo>
                  <a:pt x="395823" y="50036"/>
                </a:lnTo>
                <a:lnTo>
                  <a:pt x="395823" y="77724"/>
                </a:lnTo>
                <a:lnTo>
                  <a:pt x="470696" y="77724"/>
                </a:lnTo>
                <a:lnTo>
                  <a:pt x="470696" y="50036"/>
                </a:lnTo>
                <a:close/>
              </a:path>
              <a:path w="1002664" h="185419">
                <a:moveTo>
                  <a:pt x="446759" y="3300"/>
                </a:moveTo>
                <a:lnTo>
                  <a:pt x="411868" y="23874"/>
                </a:lnTo>
                <a:lnTo>
                  <a:pt x="411868" y="50036"/>
                </a:lnTo>
                <a:lnTo>
                  <a:pt x="446759" y="50036"/>
                </a:lnTo>
                <a:lnTo>
                  <a:pt x="446759" y="3300"/>
                </a:lnTo>
                <a:close/>
              </a:path>
              <a:path w="1002664" h="185419">
                <a:moveTo>
                  <a:pt x="526975" y="50036"/>
                </a:moveTo>
                <a:lnTo>
                  <a:pt x="494633" y="50036"/>
                </a:lnTo>
                <a:lnTo>
                  <a:pt x="494633" y="181865"/>
                </a:lnTo>
                <a:lnTo>
                  <a:pt x="529520" y="181865"/>
                </a:lnTo>
                <a:lnTo>
                  <a:pt x="529645" y="114682"/>
                </a:lnTo>
                <a:lnTo>
                  <a:pt x="529688" y="112083"/>
                </a:lnTo>
                <a:lnTo>
                  <a:pt x="547048" y="75563"/>
                </a:lnTo>
                <a:lnTo>
                  <a:pt x="552524" y="73915"/>
                </a:lnTo>
                <a:lnTo>
                  <a:pt x="612757" y="73915"/>
                </a:lnTo>
                <a:lnTo>
                  <a:pt x="612114" y="71160"/>
                </a:lnTo>
                <a:lnTo>
                  <a:pt x="611277" y="69382"/>
                </a:lnTo>
                <a:lnTo>
                  <a:pt x="526975" y="69382"/>
                </a:lnTo>
                <a:lnTo>
                  <a:pt x="526975" y="50036"/>
                </a:lnTo>
                <a:close/>
              </a:path>
              <a:path w="1002664" h="185419">
                <a:moveTo>
                  <a:pt x="612757" y="73915"/>
                </a:moveTo>
                <a:lnTo>
                  <a:pt x="563388" y="73915"/>
                </a:lnTo>
                <a:lnTo>
                  <a:pt x="567463" y="75056"/>
                </a:lnTo>
                <a:lnTo>
                  <a:pt x="574253" y="79715"/>
                </a:lnTo>
                <a:lnTo>
                  <a:pt x="580449" y="181865"/>
                </a:lnTo>
                <a:lnTo>
                  <a:pt x="615336" y="181865"/>
                </a:lnTo>
                <a:lnTo>
                  <a:pt x="615336" y="89874"/>
                </a:lnTo>
                <a:lnTo>
                  <a:pt x="614704" y="82083"/>
                </a:lnTo>
                <a:lnTo>
                  <a:pt x="612757" y="73915"/>
                </a:lnTo>
                <a:close/>
              </a:path>
              <a:path w="1002664" h="185419">
                <a:moveTo>
                  <a:pt x="578458" y="47242"/>
                </a:moveTo>
                <a:lnTo>
                  <a:pt x="570729" y="47242"/>
                </a:lnTo>
                <a:lnTo>
                  <a:pt x="558049" y="48639"/>
                </a:lnTo>
                <a:lnTo>
                  <a:pt x="546592" y="52772"/>
                </a:lnTo>
                <a:lnTo>
                  <a:pt x="536222" y="59690"/>
                </a:lnTo>
                <a:lnTo>
                  <a:pt x="526975" y="69382"/>
                </a:lnTo>
                <a:lnTo>
                  <a:pt x="611277" y="69382"/>
                </a:lnTo>
                <a:lnTo>
                  <a:pt x="578458" y="47242"/>
                </a:lnTo>
                <a:close/>
              </a:path>
              <a:path w="1002664" h="185419">
                <a:moveTo>
                  <a:pt x="701034" y="47242"/>
                </a:moveTo>
                <a:lnTo>
                  <a:pt x="657659" y="65829"/>
                </a:lnTo>
                <a:lnTo>
                  <a:pt x="641581" y="101678"/>
                </a:lnTo>
                <a:lnTo>
                  <a:pt x="640507" y="117180"/>
                </a:lnTo>
                <a:lnTo>
                  <a:pt x="641327" y="130333"/>
                </a:lnTo>
                <a:lnTo>
                  <a:pt x="662956" y="172522"/>
                </a:lnTo>
                <a:lnTo>
                  <a:pt x="704555" y="185165"/>
                </a:lnTo>
                <a:lnTo>
                  <a:pt x="714965" y="184539"/>
                </a:lnTo>
                <a:lnTo>
                  <a:pt x="753332" y="162883"/>
                </a:lnTo>
                <a:lnTo>
                  <a:pt x="755711" y="159005"/>
                </a:lnTo>
                <a:lnTo>
                  <a:pt x="696916" y="159005"/>
                </a:lnTo>
                <a:lnTo>
                  <a:pt x="690209" y="156124"/>
                </a:lnTo>
                <a:lnTo>
                  <a:pt x="676414" y="126237"/>
                </a:lnTo>
                <a:lnTo>
                  <a:pt x="763765" y="126237"/>
                </a:lnTo>
                <a:lnTo>
                  <a:pt x="763033" y="107465"/>
                </a:lnTo>
                <a:lnTo>
                  <a:pt x="762565" y="104904"/>
                </a:lnTo>
                <a:lnTo>
                  <a:pt x="677056" y="104904"/>
                </a:lnTo>
                <a:lnTo>
                  <a:pt x="676969" y="95378"/>
                </a:lnTo>
                <a:lnTo>
                  <a:pt x="679385" y="87800"/>
                </a:lnTo>
                <a:lnTo>
                  <a:pt x="689316" y="76709"/>
                </a:lnTo>
                <a:lnTo>
                  <a:pt x="695599" y="73915"/>
                </a:lnTo>
                <a:lnTo>
                  <a:pt x="752369" y="73915"/>
                </a:lnTo>
                <a:lnTo>
                  <a:pt x="747508" y="66676"/>
                </a:lnTo>
                <a:lnTo>
                  <a:pt x="738205" y="58173"/>
                </a:lnTo>
                <a:lnTo>
                  <a:pt x="727359" y="52100"/>
                </a:lnTo>
                <a:lnTo>
                  <a:pt x="714968" y="48457"/>
                </a:lnTo>
                <a:lnTo>
                  <a:pt x="701034" y="47242"/>
                </a:lnTo>
                <a:close/>
              </a:path>
              <a:path w="1002664" h="185419">
                <a:moveTo>
                  <a:pt x="727095" y="140209"/>
                </a:moveTo>
                <a:lnTo>
                  <a:pt x="725183" y="146811"/>
                </a:lnTo>
                <a:lnTo>
                  <a:pt x="722383" y="151596"/>
                </a:lnTo>
                <a:lnTo>
                  <a:pt x="718646" y="154558"/>
                </a:lnTo>
                <a:lnTo>
                  <a:pt x="714956" y="157521"/>
                </a:lnTo>
                <a:lnTo>
                  <a:pt x="710373" y="159005"/>
                </a:lnTo>
                <a:lnTo>
                  <a:pt x="755711" y="159005"/>
                </a:lnTo>
                <a:lnTo>
                  <a:pt x="758146" y="155036"/>
                </a:lnTo>
                <a:lnTo>
                  <a:pt x="761983" y="146052"/>
                </a:lnTo>
                <a:lnTo>
                  <a:pt x="727095" y="140209"/>
                </a:lnTo>
                <a:close/>
              </a:path>
              <a:path w="1002664" h="185419">
                <a:moveTo>
                  <a:pt x="752369" y="73915"/>
                </a:moveTo>
                <a:lnTo>
                  <a:pt x="710330" y="73915"/>
                </a:lnTo>
                <a:lnTo>
                  <a:pt x="716356" y="76539"/>
                </a:lnTo>
                <a:lnTo>
                  <a:pt x="726285" y="87080"/>
                </a:lnTo>
                <a:lnTo>
                  <a:pt x="728877" y="94783"/>
                </a:lnTo>
                <a:lnTo>
                  <a:pt x="729129" y="104904"/>
                </a:lnTo>
                <a:lnTo>
                  <a:pt x="762565" y="104904"/>
                </a:lnTo>
                <a:lnTo>
                  <a:pt x="760076" y="91281"/>
                </a:lnTo>
                <a:lnTo>
                  <a:pt x="754900" y="77684"/>
                </a:lnTo>
                <a:lnTo>
                  <a:pt x="752369" y="73915"/>
                </a:lnTo>
                <a:close/>
              </a:path>
              <a:path w="1002664" h="185419">
                <a:moveTo>
                  <a:pt x="823140" y="50036"/>
                </a:moveTo>
                <a:lnTo>
                  <a:pt x="790801" y="50036"/>
                </a:lnTo>
                <a:lnTo>
                  <a:pt x="790801" y="181865"/>
                </a:lnTo>
                <a:lnTo>
                  <a:pt x="825689" y="181865"/>
                </a:lnTo>
                <a:lnTo>
                  <a:pt x="825689" y="141224"/>
                </a:lnTo>
                <a:lnTo>
                  <a:pt x="825872" y="125865"/>
                </a:lnTo>
                <a:lnTo>
                  <a:pt x="833245" y="85215"/>
                </a:lnTo>
                <a:lnTo>
                  <a:pt x="844196" y="78487"/>
                </a:lnTo>
                <a:lnTo>
                  <a:pt x="867579" y="78487"/>
                </a:lnTo>
                <a:lnTo>
                  <a:pt x="871047" y="68748"/>
                </a:lnTo>
                <a:lnTo>
                  <a:pt x="823140" y="68748"/>
                </a:lnTo>
                <a:lnTo>
                  <a:pt x="823140" y="50036"/>
                </a:lnTo>
                <a:close/>
              </a:path>
              <a:path w="1002664" h="185419">
                <a:moveTo>
                  <a:pt x="867579" y="78487"/>
                </a:moveTo>
                <a:lnTo>
                  <a:pt x="854167" y="78487"/>
                </a:lnTo>
                <a:lnTo>
                  <a:pt x="859643" y="80392"/>
                </a:lnTo>
                <a:lnTo>
                  <a:pt x="865544" y="84200"/>
                </a:lnTo>
                <a:lnTo>
                  <a:pt x="867579" y="78487"/>
                </a:lnTo>
                <a:close/>
              </a:path>
              <a:path w="1002664" h="185419">
                <a:moveTo>
                  <a:pt x="861300" y="47242"/>
                </a:moveTo>
                <a:lnTo>
                  <a:pt x="847674" y="47242"/>
                </a:lnTo>
                <a:lnTo>
                  <a:pt x="842623" y="48600"/>
                </a:lnTo>
                <a:lnTo>
                  <a:pt x="833709" y="54100"/>
                </a:lnTo>
                <a:lnTo>
                  <a:pt x="828701" y="59900"/>
                </a:lnTo>
                <a:lnTo>
                  <a:pt x="823140" y="68748"/>
                </a:lnTo>
                <a:lnTo>
                  <a:pt x="871047" y="68748"/>
                </a:lnTo>
                <a:lnTo>
                  <a:pt x="876369" y="53806"/>
                </a:lnTo>
                <a:lnTo>
                  <a:pt x="868978" y="49446"/>
                </a:lnTo>
                <a:lnTo>
                  <a:pt x="861300" y="47242"/>
                </a:lnTo>
                <a:close/>
              </a:path>
              <a:path w="1002664" h="185419">
                <a:moveTo>
                  <a:pt x="914101" y="139446"/>
                </a:moveTo>
                <a:lnTo>
                  <a:pt x="878954" y="144781"/>
                </a:lnTo>
                <a:lnTo>
                  <a:pt x="882057" y="153623"/>
                </a:lnTo>
                <a:lnTo>
                  <a:pt x="886526" y="161485"/>
                </a:lnTo>
                <a:lnTo>
                  <a:pt x="929526" y="184484"/>
                </a:lnTo>
                <a:lnTo>
                  <a:pt x="942320" y="185165"/>
                </a:lnTo>
                <a:lnTo>
                  <a:pt x="956304" y="184349"/>
                </a:lnTo>
                <a:lnTo>
                  <a:pt x="993923" y="165294"/>
                </a:lnTo>
                <a:lnTo>
                  <a:pt x="997272" y="160019"/>
                </a:lnTo>
                <a:lnTo>
                  <a:pt x="934131" y="160019"/>
                </a:lnTo>
                <a:lnTo>
                  <a:pt x="927719" y="158285"/>
                </a:lnTo>
                <a:lnTo>
                  <a:pt x="923180" y="154771"/>
                </a:lnTo>
                <a:lnTo>
                  <a:pt x="918597" y="151301"/>
                </a:lnTo>
                <a:lnTo>
                  <a:pt x="915584" y="146178"/>
                </a:lnTo>
                <a:lnTo>
                  <a:pt x="914101" y="139446"/>
                </a:lnTo>
                <a:close/>
              </a:path>
              <a:path w="1002664" h="185419">
                <a:moveTo>
                  <a:pt x="939394" y="47242"/>
                </a:moveTo>
                <a:lnTo>
                  <a:pt x="897375" y="58927"/>
                </a:lnTo>
                <a:lnTo>
                  <a:pt x="883792" y="87800"/>
                </a:lnTo>
                <a:lnTo>
                  <a:pt x="884772" y="96777"/>
                </a:lnTo>
                <a:lnTo>
                  <a:pt x="918569" y="125613"/>
                </a:lnTo>
                <a:lnTo>
                  <a:pt x="959172" y="135931"/>
                </a:lnTo>
                <a:lnTo>
                  <a:pt x="963079" y="137499"/>
                </a:lnTo>
                <a:lnTo>
                  <a:pt x="964817" y="139151"/>
                </a:lnTo>
                <a:lnTo>
                  <a:pt x="966473" y="140886"/>
                </a:lnTo>
                <a:lnTo>
                  <a:pt x="967323" y="143085"/>
                </a:lnTo>
                <a:lnTo>
                  <a:pt x="967273" y="149708"/>
                </a:lnTo>
                <a:lnTo>
                  <a:pt x="965793" y="152740"/>
                </a:lnTo>
                <a:lnTo>
                  <a:pt x="962741" y="155066"/>
                </a:lnTo>
                <a:lnTo>
                  <a:pt x="958154" y="158371"/>
                </a:lnTo>
                <a:lnTo>
                  <a:pt x="951360" y="160019"/>
                </a:lnTo>
                <a:lnTo>
                  <a:pt x="997272" y="160019"/>
                </a:lnTo>
                <a:lnTo>
                  <a:pt x="998670" y="157819"/>
                </a:lnTo>
                <a:lnTo>
                  <a:pt x="1001515" y="149708"/>
                </a:lnTo>
                <a:lnTo>
                  <a:pt x="1002463" y="140968"/>
                </a:lnTo>
                <a:lnTo>
                  <a:pt x="1001778" y="133105"/>
                </a:lnTo>
                <a:lnTo>
                  <a:pt x="965329" y="102833"/>
                </a:lnTo>
                <a:lnTo>
                  <a:pt x="939830" y="96489"/>
                </a:lnTo>
                <a:lnTo>
                  <a:pt x="930188" y="93858"/>
                </a:lnTo>
                <a:lnTo>
                  <a:pt x="923451" y="91583"/>
                </a:lnTo>
                <a:lnTo>
                  <a:pt x="919615" y="89661"/>
                </a:lnTo>
                <a:lnTo>
                  <a:pt x="917280" y="87925"/>
                </a:lnTo>
                <a:lnTo>
                  <a:pt x="916134" y="85810"/>
                </a:lnTo>
                <a:lnTo>
                  <a:pt x="916134" y="80435"/>
                </a:lnTo>
                <a:lnTo>
                  <a:pt x="917453" y="78063"/>
                </a:lnTo>
                <a:lnTo>
                  <a:pt x="920123" y="76240"/>
                </a:lnTo>
                <a:lnTo>
                  <a:pt x="924156" y="73659"/>
                </a:lnTo>
                <a:lnTo>
                  <a:pt x="930780" y="72388"/>
                </a:lnTo>
                <a:lnTo>
                  <a:pt x="993872" y="72388"/>
                </a:lnTo>
                <a:lnTo>
                  <a:pt x="990850" y="67082"/>
                </a:lnTo>
                <a:lnTo>
                  <a:pt x="952087" y="47797"/>
                </a:lnTo>
                <a:lnTo>
                  <a:pt x="939394" y="47242"/>
                </a:lnTo>
                <a:close/>
              </a:path>
              <a:path w="1002664" h="185419">
                <a:moveTo>
                  <a:pt x="993872" y="72388"/>
                </a:moveTo>
                <a:lnTo>
                  <a:pt x="947371" y="72388"/>
                </a:lnTo>
                <a:lnTo>
                  <a:pt x="953020" y="73746"/>
                </a:lnTo>
                <a:lnTo>
                  <a:pt x="960912" y="79246"/>
                </a:lnTo>
                <a:lnTo>
                  <a:pt x="963630" y="83228"/>
                </a:lnTo>
                <a:lnTo>
                  <a:pt x="965029" y="88390"/>
                </a:lnTo>
                <a:lnTo>
                  <a:pt x="997880" y="82296"/>
                </a:lnTo>
                <a:lnTo>
                  <a:pt x="994880" y="74159"/>
                </a:lnTo>
                <a:lnTo>
                  <a:pt x="993872" y="72388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136148" y="1550920"/>
            <a:ext cx="1358567" cy="847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4682" y="1932116"/>
            <a:ext cx="1288426" cy="5000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197032" y="1580677"/>
            <a:ext cx="1266825" cy="290830"/>
            <a:chOff x="1197032" y="1580677"/>
            <a:chExt cx="1266825" cy="2908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032" y="1580677"/>
              <a:ext cx="1266814" cy="29031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12342" y="1786250"/>
              <a:ext cx="123189" cy="45085"/>
            </a:xfrm>
            <a:custGeom>
              <a:avLst/>
              <a:gdLst/>
              <a:ahLst/>
              <a:cxnLst/>
              <a:rect l="l" t="t" r="r" b="b"/>
              <a:pathLst>
                <a:path w="123189" h="45085">
                  <a:moveTo>
                    <a:pt x="26241" y="4453"/>
                  </a:moveTo>
                  <a:lnTo>
                    <a:pt x="17597" y="4453"/>
                  </a:lnTo>
                  <a:lnTo>
                    <a:pt x="19588" y="5184"/>
                  </a:lnTo>
                  <a:lnTo>
                    <a:pt x="22637" y="8100"/>
                  </a:lnTo>
                  <a:lnTo>
                    <a:pt x="23401" y="9889"/>
                  </a:lnTo>
                  <a:lnTo>
                    <a:pt x="23401" y="14047"/>
                  </a:lnTo>
                  <a:lnTo>
                    <a:pt x="22553" y="16200"/>
                  </a:lnTo>
                  <a:lnTo>
                    <a:pt x="19184" y="20765"/>
                  </a:lnTo>
                  <a:lnTo>
                    <a:pt x="15980" y="23836"/>
                  </a:lnTo>
                  <a:lnTo>
                    <a:pt x="8215" y="30218"/>
                  </a:lnTo>
                  <a:lnTo>
                    <a:pt x="5878" y="32415"/>
                  </a:lnTo>
                  <a:lnTo>
                    <a:pt x="2607" y="36212"/>
                  </a:lnTo>
                  <a:lnTo>
                    <a:pt x="1414" y="38157"/>
                  </a:lnTo>
                  <a:lnTo>
                    <a:pt x="215" y="41318"/>
                  </a:lnTo>
                  <a:lnTo>
                    <a:pt x="0" y="42560"/>
                  </a:lnTo>
                  <a:lnTo>
                    <a:pt x="43" y="43848"/>
                  </a:lnTo>
                  <a:lnTo>
                    <a:pt x="28948" y="43848"/>
                  </a:lnTo>
                  <a:lnTo>
                    <a:pt x="28948" y="38726"/>
                  </a:lnTo>
                  <a:lnTo>
                    <a:pt x="7513" y="38726"/>
                  </a:lnTo>
                  <a:lnTo>
                    <a:pt x="8115" y="37750"/>
                  </a:lnTo>
                  <a:lnTo>
                    <a:pt x="8863" y="36785"/>
                  </a:lnTo>
                  <a:lnTo>
                    <a:pt x="10695" y="34855"/>
                  </a:lnTo>
                  <a:lnTo>
                    <a:pt x="12769" y="33026"/>
                  </a:lnTo>
                  <a:lnTo>
                    <a:pt x="19832" y="27068"/>
                  </a:lnTo>
                  <a:lnTo>
                    <a:pt x="22586" y="24494"/>
                  </a:lnTo>
                  <a:lnTo>
                    <a:pt x="25914" y="20758"/>
                  </a:lnTo>
                  <a:lnTo>
                    <a:pt x="27101" y="18986"/>
                  </a:lnTo>
                  <a:lnTo>
                    <a:pt x="28534" y="15603"/>
                  </a:lnTo>
                  <a:lnTo>
                    <a:pt x="28856" y="14047"/>
                  </a:lnTo>
                  <a:lnTo>
                    <a:pt x="28812" y="8517"/>
                  </a:lnTo>
                  <a:lnTo>
                    <a:pt x="27669" y="5814"/>
                  </a:lnTo>
                  <a:lnTo>
                    <a:pt x="26241" y="4453"/>
                  </a:lnTo>
                  <a:close/>
                </a:path>
                <a:path w="123189" h="45085">
                  <a:moveTo>
                    <a:pt x="19455" y="0"/>
                  </a:moveTo>
                  <a:lnTo>
                    <a:pt x="11113" y="0"/>
                  </a:lnTo>
                  <a:lnTo>
                    <a:pt x="7809" y="1076"/>
                  </a:lnTo>
                  <a:lnTo>
                    <a:pt x="2880" y="5389"/>
                  </a:lnTo>
                  <a:lnTo>
                    <a:pt x="1457" y="8517"/>
                  </a:lnTo>
                  <a:lnTo>
                    <a:pt x="1080" y="12622"/>
                  </a:lnTo>
                  <a:lnTo>
                    <a:pt x="6567" y="13176"/>
                  </a:lnTo>
                  <a:lnTo>
                    <a:pt x="6592" y="10436"/>
                  </a:lnTo>
                  <a:lnTo>
                    <a:pt x="7373" y="8305"/>
                  </a:lnTo>
                  <a:lnTo>
                    <a:pt x="10483" y="5227"/>
                  </a:lnTo>
                  <a:lnTo>
                    <a:pt x="12553" y="4453"/>
                  </a:lnTo>
                  <a:lnTo>
                    <a:pt x="26241" y="4453"/>
                  </a:lnTo>
                  <a:lnTo>
                    <a:pt x="22781" y="1159"/>
                  </a:lnTo>
                  <a:lnTo>
                    <a:pt x="19455" y="0"/>
                  </a:lnTo>
                  <a:close/>
                </a:path>
                <a:path w="123189" h="45085">
                  <a:moveTo>
                    <a:pt x="51304" y="0"/>
                  </a:moveTo>
                  <a:lnTo>
                    <a:pt x="45792" y="0"/>
                  </a:lnTo>
                  <a:lnTo>
                    <a:pt x="43160" y="843"/>
                  </a:lnTo>
                  <a:lnTo>
                    <a:pt x="38981" y="4241"/>
                  </a:lnTo>
                  <a:lnTo>
                    <a:pt x="37407" y="6667"/>
                  </a:lnTo>
                  <a:lnTo>
                    <a:pt x="35284" y="12978"/>
                  </a:lnTo>
                  <a:lnTo>
                    <a:pt x="34751" y="17151"/>
                  </a:lnTo>
                  <a:lnTo>
                    <a:pt x="34751" y="30502"/>
                  </a:lnTo>
                  <a:lnTo>
                    <a:pt x="36187" y="36428"/>
                  </a:lnTo>
                  <a:lnTo>
                    <a:pt x="39240" y="40309"/>
                  </a:lnTo>
                  <a:lnTo>
                    <a:pt x="41465" y="43084"/>
                  </a:lnTo>
                  <a:lnTo>
                    <a:pt x="44766" y="44583"/>
                  </a:lnTo>
                  <a:lnTo>
                    <a:pt x="52153" y="44583"/>
                  </a:lnTo>
                  <a:lnTo>
                    <a:pt x="54799" y="43726"/>
                  </a:lnTo>
                  <a:lnTo>
                    <a:pt x="58972" y="40309"/>
                  </a:lnTo>
                  <a:lnTo>
                    <a:pt x="46504" y="40187"/>
                  </a:lnTo>
                  <a:lnTo>
                    <a:pt x="44424" y="38999"/>
                  </a:lnTo>
                  <a:lnTo>
                    <a:pt x="41071" y="34254"/>
                  </a:lnTo>
                  <a:lnTo>
                    <a:pt x="40241" y="29505"/>
                  </a:lnTo>
                  <a:lnTo>
                    <a:pt x="40356" y="14533"/>
                  </a:lnTo>
                  <a:lnTo>
                    <a:pt x="41155" y="10238"/>
                  </a:lnTo>
                  <a:lnTo>
                    <a:pt x="42998" y="7581"/>
                  </a:lnTo>
                  <a:lnTo>
                    <a:pt x="44471" y="5501"/>
                  </a:lnTo>
                  <a:lnTo>
                    <a:pt x="46443" y="4453"/>
                  </a:lnTo>
                  <a:lnTo>
                    <a:pt x="58835" y="4453"/>
                  </a:lnTo>
                  <a:lnTo>
                    <a:pt x="58366" y="3722"/>
                  </a:lnTo>
                  <a:lnTo>
                    <a:pt x="56902" y="2358"/>
                  </a:lnTo>
                  <a:lnTo>
                    <a:pt x="53356" y="472"/>
                  </a:lnTo>
                  <a:lnTo>
                    <a:pt x="51304" y="0"/>
                  </a:lnTo>
                  <a:close/>
                </a:path>
                <a:path w="123189" h="45085">
                  <a:moveTo>
                    <a:pt x="58835" y="4453"/>
                  </a:moveTo>
                  <a:lnTo>
                    <a:pt x="51412" y="4453"/>
                  </a:lnTo>
                  <a:lnTo>
                    <a:pt x="53507" y="5634"/>
                  </a:lnTo>
                  <a:lnTo>
                    <a:pt x="56851" y="10361"/>
                  </a:lnTo>
                  <a:lnTo>
                    <a:pt x="57578" y="14533"/>
                  </a:lnTo>
                  <a:lnTo>
                    <a:pt x="57680" y="29505"/>
                  </a:lnTo>
                  <a:lnTo>
                    <a:pt x="56851" y="34254"/>
                  </a:lnTo>
                  <a:lnTo>
                    <a:pt x="53476" y="39010"/>
                  </a:lnTo>
                  <a:lnTo>
                    <a:pt x="51422" y="40187"/>
                  </a:lnTo>
                  <a:lnTo>
                    <a:pt x="59051" y="40187"/>
                  </a:lnTo>
                  <a:lnTo>
                    <a:pt x="60552" y="37880"/>
                  </a:lnTo>
                  <a:lnTo>
                    <a:pt x="62644" y="31568"/>
                  </a:lnTo>
                  <a:lnTo>
                    <a:pt x="63173" y="27425"/>
                  </a:lnTo>
                  <a:lnTo>
                    <a:pt x="63095" y="17151"/>
                  </a:lnTo>
                  <a:lnTo>
                    <a:pt x="62849" y="14533"/>
                  </a:lnTo>
                  <a:lnTo>
                    <a:pt x="61535" y="9432"/>
                  </a:lnTo>
                  <a:lnTo>
                    <a:pt x="60638" y="7269"/>
                  </a:lnTo>
                  <a:lnTo>
                    <a:pt x="58835" y="4453"/>
                  </a:lnTo>
                  <a:close/>
                </a:path>
                <a:path w="123189" h="45085">
                  <a:moveTo>
                    <a:pt x="85219" y="0"/>
                  </a:moveTo>
                  <a:lnTo>
                    <a:pt x="79707" y="0"/>
                  </a:lnTo>
                  <a:lnTo>
                    <a:pt x="77080" y="843"/>
                  </a:lnTo>
                  <a:lnTo>
                    <a:pt x="72900" y="4241"/>
                  </a:lnTo>
                  <a:lnTo>
                    <a:pt x="71327" y="6667"/>
                  </a:lnTo>
                  <a:lnTo>
                    <a:pt x="69199" y="12978"/>
                  </a:lnTo>
                  <a:lnTo>
                    <a:pt x="68670" y="17151"/>
                  </a:lnTo>
                  <a:lnTo>
                    <a:pt x="68670" y="30502"/>
                  </a:lnTo>
                  <a:lnTo>
                    <a:pt x="70102" y="36428"/>
                  </a:lnTo>
                  <a:lnTo>
                    <a:pt x="73159" y="40309"/>
                  </a:lnTo>
                  <a:lnTo>
                    <a:pt x="75380" y="43084"/>
                  </a:lnTo>
                  <a:lnTo>
                    <a:pt x="78681" y="44583"/>
                  </a:lnTo>
                  <a:lnTo>
                    <a:pt x="86072" y="44583"/>
                  </a:lnTo>
                  <a:lnTo>
                    <a:pt x="88715" y="43726"/>
                  </a:lnTo>
                  <a:lnTo>
                    <a:pt x="92891" y="40309"/>
                  </a:lnTo>
                  <a:lnTo>
                    <a:pt x="80424" y="40187"/>
                  </a:lnTo>
                  <a:lnTo>
                    <a:pt x="78343" y="38999"/>
                  </a:lnTo>
                  <a:lnTo>
                    <a:pt x="74992" y="34283"/>
                  </a:lnTo>
                  <a:lnTo>
                    <a:pt x="74160" y="29505"/>
                  </a:lnTo>
                  <a:lnTo>
                    <a:pt x="74276" y="14533"/>
                  </a:lnTo>
                  <a:lnTo>
                    <a:pt x="75074" y="10238"/>
                  </a:lnTo>
                  <a:lnTo>
                    <a:pt x="76915" y="7581"/>
                  </a:lnTo>
                  <a:lnTo>
                    <a:pt x="78390" y="5501"/>
                  </a:lnTo>
                  <a:lnTo>
                    <a:pt x="80359" y="4453"/>
                  </a:lnTo>
                  <a:lnTo>
                    <a:pt x="92752" y="4453"/>
                  </a:lnTo>
                  <a:lnTo>
                    <a:pt x="92283" y="3722"/>
                  </a:lnTo>
                  <a:lnTo>
                    <a:pt x="90821" y="2358"/>
                  </a:lnTo>
                  <a:lnTo>
                    <a:pt x="87271" y="472"/>
                  </a:lnTo>
                  <a:lnTo>
                    <a:pt x="85219" y="0"/>
                  </a:lnTo>
                  <a:close/>
                </a:path>
                <a:path w="123189" h="45085">
                  <a:moveTo>
                    <a:pt x="92752" y="4453"/>
                  </a:moveTo>
                  <a:lnTo>
                    <a:pt x="85331" y="4453"/>
                  </a:lnTo>
                  <a:lnTo>
                    <a:pt x="87422" y="5634"/>
                  </a:lnTo>
                  <a:lnTo>
                    <a:pt x="90766" y="10361"/>
                  </a:lnTo>
                  <a:lnTo>
                    <a:pt x="91497" y="14533"/>
                  </a:lnTo>
                  <a:lnTo>
                    <a:pt x="91599" y="29505"/>
                  </a:lnTo>
                  <a:lnTo>
                    <a:pt x="90766" y="34254"/>
                  </a:lnTo>
                  <a:lnTo>
                    <a:pt x="87391" y="39010"/>
                  </a:lnTo>
                  <a:lnTo>
                    <a:pt x="85341" y="40187"/>
                  </a:lnTo>
                  <a:lnTo>
                    <a:pt x="92970" y="40187"/>
                  </a:lnTo>
                  <a:lnTo>
                    <a:pt x="94467" y="37880"/>
                  </a:lnTo>
                  <a:lnTo>
                    <a:pt x="96563" y="31568"/>
                  </a:lnTo>
                  <a:lnTo>
                    <a:pt x="97092" y="27425"/>
                  </a:lnTo>
                  <a:lnTo>
                    <a:pt x="97013" y="17151"/>
                  </a:lnTo>
                  <a:lnTo>
                    <a:pt x="96765" y="14533"/>
                  </a:lnTo>
                  <a:lnTo>
                    <a:pt x="95454" y="9432"/>
                  </a:lnTo>
                  <a:lnTo>
                    <a:pt x="94557" y="7269"/>
                  </a:lnTo>
                  <a:lnTo>
                    <a:pt x="92752" y="4453"/>
                  </a:lnTo>
                  <a:close/>
                </a:path>
                <a:path w="123189" h="45085">
                  <a:moveTo>
                    <a:pt x="122717" y="9677"/>
                  </a:moveTo>
                  <a:lnTo>
                    <a:pt x="117349" y="9677"/>
                  </a:lnTo>
                  <a:lnTo>
                    <a:pt x="117349" y="43848"/>
                  </a:lnTo>
                  <a:lnTo>
                    <a:pt x="122717" y="43848"/>
                  </a:lnTo>
                  <a:lnTo>
                    <a:pt x="122717" y="9677"/>
                  </a:lnTo>
                  <a:close/>
                </a:path>
                <a:path w="123189" h="45085">
                  <a:moveTo>
                    <a:pt x="122717" y="0"/>
                  </a:moveTo>
                  <a:lnTo>
                    <a:pt x="119261" y="0"/>
                  </a:lnTo>
                  <a:lnTo>
                    <a:pt x="118322" y="1893"/>
                  </a:lnTo>
                  <a:lnTo>
                    <a:pt x="116726" y="3834"/>
                  </a:lnTo>
                  <a:lnTo>
                    <a:pt x="112237" y="7848"/>
                  </a:lnTo>
                  <a:lnTo>
                    <a:pt x="109616" y="9555"/>
                  </a:lnTo>
                  <a:lnTo>
                    <a:pt x="106698" y="10915"/>
                  </a:lnTo>
                  <a:lnTo>
                    <a:pt x="106613" y="16142"/>
                  </a:lnTo>
                  <a:lnTo>
                    <a:pt x="117349" y="9677"/>
                  </a:lnTo>
                  <a:lnTo>
                    <a:pt x="122717" y="9677"/>
                  </a:lnTo>
                  <a:lnTo>
                    <a:pt x="122717" y="0"/>
                  </a:lnTo>
                  <a:close/>
                </a:path>
              </a:pathLst>
            </a:custGeom>
            <a:solidFill>
              <a:srgbClr val="2B2A2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7530" y="2516885"/>
            <a:ext cx="794070" cy="132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7534" y="2738101"/>
            <a:ext cx="992412" cy="64886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08117" y="4414920"/>
            <a:ext cx="1258398" cy="847274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214654" y="3531016"/>
            <a:ext cx="996315" cy="528955"/>
            <a:chOff x="1214654" y="3531016"/>
            <a:chExt cx="996315" cy="528955"/>
          </a:xfrm>
        </p:grpSpPr>
        <p:sp>
          <p:nvSpPr>
            <p:cNvPr id="13" name="object 13"/>
            <p:cNvSpPr/>
            <p:nvPr/>
          </p:nvSpPr>
          <p:spPr>
            <a:xfrm>
              <a:off x="2092565" y="3812151"/>
              <a:ext cx="118745" cy="45085"/>
            </a:xfrm>
            <a:custGeom>
              <a:avLst/>
              <a:gdLst/>
              <a:ahLst/>
              <a:cxnLst/>
              <a:rect l="l" t="t" r="r" b="b"/>
              <a:pathLst>
                <a:path w="118744" h="45085">
                  <a:moveTo>
                    <a:pt x="26237" y="4453"/>
                  </a:moveTo>
                  <a:lnTo>
                    <a:pt x="17593" y="4453"/>
                  </a:lnTo>
                  <a:lnTo>
                    <a:pt x="19587" y="5187"/>
                  </a:lnTo>
                  <a:lnTo>
                    <a:pt x="22636" y="8100"/>
                  </a:lnTo>
                  <a:lnTo>
                    <a:pt x="23395" y="9889"/>
                  </a:lnTo>
                  <a:lnTo>
                    <a:pt x="23395" y="14051"/>
                  </a:lnTo>
                  <a:lnTo>
                    <a:pt x="22553" y="16203"/>
                  </a:lnTo>
                  <a:lnTo>
                    <a:pt x="19183" y="20765"/>
                  </a:lnTo>
                  <a:lnTo>
                    <a:pt x="15980" y="23835"/>
                  </a:lnTo>
                  <a:lnTo>
                    <a:pt x="8214" y="30218"/>
                  </a:lnTo>
                  <a:lnTo>
                    <a:pt x="5878" y="32414"/>
                  </a:lnTo>
                  <a:lnTo>
                    <a:pt x="2602" y="36216"/>
                  </a:lnTo>
                  <a:lnTo>
                    <a:pt x="1414" y="38157"/>
                  </a:lnTo>
                  <a:lnTo>
                    <a:pt x="215" y="41320"/>
                  </a:lnTo>
                  <a:lnTo>
                    <a:pt x="0" y="42558"/>
                  </a:lnTo>
                  <a:lnTo>
                    <a:pt x="39" y="43848"/>
                  </a:lnTo>
                  <a:lnTo>
                    <a:pt x="28947" y="43848"/>
                  </a:lnTo>
                  <a:lnTo>
                    <a:pt x="28947" y="38726"/>
                  </a:lnTo>
                  <a:lnTo>
                    <a:pt x="7513" y="38726"/>
                  </a:lnTo>
                  <a:lnTo>
                    <a:pt x="8110" y="37753"/>
                  </a:lnTo>
                  <a:lnTo>
                    <a:pt x="8863" y="36785"/>
                  </a:lnTo>
                  <a:lnTo>
                    <a:pt x="10692" y="34855"/>
                  </a:lnTo>
                  <a:lnTo>
                    <a:pt x="12768" y="33026"/>
                  </a:lnTo>
                  <a:lnTo>
                    <a:pt x="19832" y="27068"/>
                  </a:lnTo>
                  <a:lnTo>
                    <a:pt x="22585" y="24494"/>
                  </a:lnTo>
                  <a:lnTo>
                    <a:pt x="25914" y="20758"/>
                  </a:lnTo>
                  <a:lnTo>
                    <a:pt x="27096" y="18986"/>
                  </a:lnTo>
                  <a:lnTo>
                    <a:pt x="28533" y="15603"/>
                  </a:lnTo>
                  <a:lnTo>
                    <a:pt x="28852" y="14051"/>
                  </a:lnTo>
                  <a:lnTo>
                    <a:pt x="28810" y="8521"/>
                  </a:lnTo>
                  <a:lnTo>
                    <a:pt x="27669" y="5817"/>
                  </a:lnTo>
                  <a:lnTo>
                    <a:pt x="26237" y="4453"/>
                  </a:lnTo>
                  <a:close/>
                </a:path>
                <a:path w="118744" h="45085">
                  <a:moveTo>
                    <a:pt x="19453" y="0"/>
                  </a:moveTo>
                  <a:lnTo>
                    <a:pt x="11112" y="0"/>
                  </a:lnTo>
                  <a:lnTo>
                    <a:pt x="7807" y="1080"/>
                  </a:lnTo>
                  <a:lnTo>
                    <a:pt x="2876" y="5389"/>
                  </a:lnTo>
                  <a:lnTo>
                    <a:pt x="1454" y="8521"/>
                  </a:lnTo>
                  <a:lnTo>
                    <a:pt x="1075" y="12625"/>
                  </a:lnTo>
                  <a:lnTo>
                    <a:pt x="6565" y="13176"/>
                  </a:lnTo>
                  <a:lnTo>
                    <a:pt x="6587" y="10440"/>
                  </a:lnTo>
                  <a:lnTo>
                    <a:pt x="7368" y="8305"/>
                  </a:lnTo>
                  <a:lnTo>
                    <a:pt x="10482" y="5227"/>
                  </a:lnTo>
                  <a:lnTo>
                    <a:pt x="12552" y="4453"/>
                  </a:lnTo>
                  <a:lnTo>
                    <a:pt x="26237" y="4453"/>
                  </a:lnTo>
                  <a:lnTo>
                    <a:pt x="22779" y="1159"/>
                  </a:lnTo>
                  <a:lnTo>
                    <a:pt x="19453" y="0"/>
                  </a:lnTo>
                  <a:close/>
                </a:path>
                <a:path w="118744" h="45085">
                  <a:moveTo>
                    <a:pt x="51300" y="0"/>
                  </a:moveTo>
                  <a:lnTo>
                    <a:pt x="45788" y="0"/>
                  </a:lnTo>
                  <a:lnTo>
                    <a:pt x="43159" y="845"/>
                  </a:lnTo>
                  <a:lnTo>
                    <a:pt x="38980" y="4240"/>
                  </a:lnTo>
                  <a:lnTo>
                    <a:pt x="37407" y="6667"/>
                  </a:lnTo>
                  <a:lnTo>
                    <a:pt x="35279" y="12978"/>
                  </a:lnTo>
                  <a:lnTo>
                    <a:pt x="34751" y="17151"/>
                  </a:lnTo>
                  <a:lnTo>
                    <a:pt x="34751" y="30502"/>
                  </a:lnTo>
                  <a:lnTo>
                    <a:pt x="36183" y="36428"/>
                  </a:lnTo>
                  <a:lnTo>
                    <a:pt x="39242" y="40313"/>
                  </a:lnTo>
                  <a:lnTo>
                    <a:pt x="41460" y="43084"/>
                  </a:lnTo>
                  <a:lnTo>
                    <a:pt x="44762" y="44583"/>
                  </a:lnTo>
                  <a:lnTo>
                    <a:pt x="52152" y="44583"/>
                  </a:lnTo>
                  <a:lnTo>
                    <a:pt x="54795" y="43726"/>
                  </a:lnTo>
                  <a:lnTo>
                    <a:pt x="58971" y="40313"/>
                  </a:lnTo>
                  <a:lnTo>
                    <a:pt x="46504" y="40190"/>
                  </a:lnTo>
                  <a:lnTo>
                    <a:pt x="44421" y="38999"/>
                  </a:lnTo>
                  <a:lnTo>
                    <a:pt x="41071" y="34286"/>
                  </a:lnTo>
                  <a:lnTo>
                    <a:pt x="40239" y="29505"/>
                  </a:lnTo>
                  <a:lnTo>
                    <a:pt x="40354" y="14537"/>
                  </a:lnTo>
                  <a:lnTo>
                    <a:pt x="41154" y="10238"/>
                  </a:lnTo>
                  <a:lnTo>
                    <a:pt x="42994" y="7581"/>
                  </a:lnTo>
                  <a:lnTo>
                    <a:pt x="44470" y="5501"/>
                  </a:lnTo>
                  <a:lnTo>
                    <a:pt x="46440" y="4453"/>
                  </a:lnTo>
                  <a:lnTo>
                    <a:pt x="58832" y="4453"/>
                  </a:lnTo>
                  <a:lnTo>
                    <a:pt x="58362" y="3722"/>
                  </a:lnTo>
                  <a:lnTo>
                    <a:pt x="56901" y="2362"/>
                  </a:lnTo>
                  <a:lnTo>
                    <a:pt x="53351" y="472"/>
                  </a:lnTo>
                  <a:lnTo>
                    <a:pt x="51300" y="0"/>
                  </a:lnTo>
                  <a:close/>
                </a:path>
                <a:path w="118744" h="45085">
                  <a:moveTo>
                    <a:pt x="58832" y="4453"/>
                  </a:moveTo>
                  <a:lnTo>
                    <a:pt x="51410" y="4453"/>
                  </a:lnTo>
                  <a:lnTo>
                    <a:pt x="53502" y="5633"/>
                  </a:lnTo>
                  <a:lnTo>
                    <a:pt x="56851" y="10360"/>
                  </a:lnTo>
                  <a:lnTo>
                    <a:pt x="57578" y="14537"/>
                  </a:lnTo>
                  <a:lnTo>
                    <a:pt x="57679" y="29505"/>
                  </a:lnTo>
                  <a:lnTo>
                    <a:pt x="56851" y="34254"/>
                  </a:lnTo>
                  <a:lnTo>
                    <a:pt x="53468" y="39013"/>
                  </a:lnTo>
                  <a:lnTo>
                    <a:pt x="51422" y="40190"/>
                  </a:lnTo>
                  <a:lnTo>
                    <a:pt x="59051" y="40190"/>
                  </a:lnTo>
                  <a:lnTo>
                    <a:pt x="60548" y="37882"/>
                  </a:lnTo>
                  <a:lnTo>
                    <a:pt x="62642" y="31572"/>
                  </a:lnTo>
                  <a:lnTo>
                    <a:pt x="63172" y="27425"/>
                  </a:lnTo>
                  <a:lnTo>
                    <a:pt x="63093" y="17151"/>
                  </a:lnTo>
                  <a:lnTo>
                    <a:pt x="62844" y="14537"/>
                  </a:lnTo>
                  <a:lnTo>
                    <a:pt x="61534" y="9436"/>
                  </a:lnTo>
                  <a:lnTo>
                    <a:pt x="60638" y="7268"/>
                  </a:lnTo>
                  <a:lnTo>
                    <a:pt x="58832" y="4453"/>
                  </a:lnTo>
                  <a:close/>
                </a:path>
                <a:path w="118744" h="45085">
                  <a:moveTo>
                    <a:pt x="88797" y="9681"/>
                  </a:moveTo>
                  <a:lnTo>
                    <a:pt x="83430" y="9681"/>
                  </a:lnTo>
                  <a:lnTo>
                    <a:pt x="83430" y="43848"/>
                  </a:lnTo>
                  <a:lnTo>
                    <a:pt x="88797" y="43848"/>
                  </a:lnTo>
                  <a:lnTo>
                    <a:pt x="88797" y="9681"/>
                  </a:lnTo>
                  <a:close/>
                </a:path>
                <a:path w="118744" h="45085">
                  <a:moveTo>
                    <a:pt x="88797" y="0"/>
                  </a:moveTo>
                  <a:lnTo>
                    <a:pt x="85341" y="0"/>
                  </a:lnTo>
                  <a:lnTo>
                    <a:pt x="84401" y="1893"/>
                  </a:lnTo>
                  <a:lnTo>
                    <a:pt x="82806" y="3834"/>
                  </a:lnTo>
                  <a:lnTo>
                    <a:pt x="78318" y="7848"/>
                  </a:lnTo>
                  <a:lnTo>
                    <a:pt x="75697" y="9558"/>
                  </a:lnTo>
                  <a:lnTo>
                    <a:pt x="72787" y="10915"/>
                  </a:lnTo>
                  <a:lnTo>
                    <a:pt x="72694" y="16142"/>
                  </a:lnTo>
                  <a:lnTo>
                    <a:pt x="83430" y="9681"/>
                  </a:lnTo>
                  <a:lnTo>
                    <a:pt x="88797" y="9681"/>
                  </a:lnTo>
                  <a:lnTo>
                    <a:pt x="88797" y="0"/>
                  </a:lnTo>
                  <a:close/>
                </a:path>
                <a:path w="118744" h="45085">
                  <a:moveTo>
                    <a:pt x="118191" y="9681"/>
                  </a:moveTo>
                  <a:lnTo>
                    <a:pt x="112824" y="9681"/>
                  </a:lnTo>
                  <a:lnTo>
                    <a:pt x="112824" y="43848"/>
                  </a:lnTo>
                  <a:lnTo>
                    <a:pt x="118191" y="43848"/>
                  </a:lnTo>
                  <a:lnTo>
                    <a:pt x="118191" y="9681"/>
                  </a:lnTo>
                  <a:close/>
                </a:path>
                <a:path w="118744" h="45085">
                  <a:moveTo>
                    <a:pt x="118191" y="0"/>
                  </a:moveTo>
                  <a:lnTo>
                    <a:pt x="114735" y="0"/>
                  </a:lnTo>
                  <a:lnTo>
                    <a:pt x="113799" y="1893"/>
                  </a:lnTo>
                  <a:lnTo>
                    <a:pt x="112200" y="3834"/>
                  </a:lnTo>
                  <a:lnTo>
                    <a:pt x="107711" y="7848"/>
                  </a:lnTo>
                  <a:lnTo>
                    <a:pt x="105091" y="9558"/>
                  </a:lnTo>
                  <a:lnTo>
                    <a:pt x="102185" y="10915"/>
                  </a:lnTo>
                  <a:lnTo>
                    <a:pt x="102092" y="16142"/>
                  </a:lnTo>
                  <a:lnTo>
                    <a:pt x="112824" y="9681"/>
                  </a:lnTo>
                  <a:lnTo>
                    <a:pt x="118191" y="9681"/>
                  </a:lnTo>
                  <a:lnTo>
                    <a:pt x="118191" y="0"/>
                  </a:lnTo>
                  <a:close/>
                </a:path>
              </a:pathLst>
            </a:custGeom>
            <a:solidFill>
              <a:srgbClr val="2B2A2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4654" y="3531016"/>
              <a:ext cx="859989" cy="528883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2758" y="4134995"/>
            <a:ext cx="685104" cy="9809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34657" y="3541547"/>
            <a:ext cx="1277147" cy="1342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39225" y="4127118"/>
            <a:ext cx="920736" cy="1141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36519" y="3744561"/>
            <a:ext cx="1001962" cy="28125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34033" y="4479195"/>
            <a:ext cx="1133538" cy="13461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3313" y="5065138"/>
            <a:ext cx="920733" cy="11418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0603" y="4682581"/>
            <a:ext cx="1002449" cy="28125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438063" y="4553886"/>
            <a:ext cx="1261593" cy="47972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877345" y="2774016"/>
            <a:ext cx="669636" cy="345613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5432835" y="2753532"/>
            <a:ext cx="388620" cy="388620"/>
            <a:chOff x="5432835" y="2753532"/>
            <a:chExt cx="388620" cy="388620"/>
          </a:xfrm>
        </p:grpSpPr>
        <p:sp>
          <p:nvSpPr>
            <p:cNvPr id="25" name="object 25"/>
            <p:cNvSpPr/>
            <p:nvPr/>
          </p:nvSpPr>
          <p:spPr>
            <a:xfrm>
              <a:off x="5432835" y="2753532"/>
              <a:ext cx="388620" cy="388620"/>
            </a:xfrm>
            <a:custGeom>
              <a:avLst/>
              <a:gdLst/>
              <a:ahLst/>
              <a:cxnLst/>
              <a:rect l="l" t="t" r="r" b="b"/>
              <a:pathLst>
                <a:path w="388620" h="388619">
                  <a:moveTo>
                    <a:pt x="388458" y="0"/>
                  </a:moveTo>
                  <a:lnTo>
                    <a:pt x="0" y="0"/>
                  </a:lnTo>
                  <a:lnTo>
                    <a:pt x="0" y="388461"/>
                  </a:lnTo>
                  <a:lnTo>
                    <a:pt x="388458" y="388461"/>
                  </a:lnTo>
                  <a:lnTo>
                    <a:pt x="388458" y="0"/>
                  </a:lnTo>
                  <a:close/>
                </a:path>
              </a:pathLst>
            </a:custGeom>
            <a:solidFill>
              <a:srgbClr val="2E31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448085" y="2914682"/>
              <a:ext cx="354330" cy="130175"/>
            </a:xfrm>
            <a:custGeom>
              <a:avLst/>
              <a:gdLst/>
              <a:ahLst/>
              <a:cxnLst/>
              <a:rect l="l" t="t" r="r" b="b"/>
              <a:pathLst>
                <a:path w="354329" h="130175">
                  <a:moveTo>
                    <a:pt x="61775" y="0"/>
                  </a:moveTo>
                  <a:lnTo>
                    <a:pt x="60177" y="0"/>
                  </a:lnTo>
                  <a:lnTo>
                    <a:pt x="19695" y="101551"/>
                  </a:lnTo>
                  <a:lnTo>
                    <a:pt x="15878" y="111354"/>
                  </a:lnTo>
                  <a:lnTo>
                    <a:pt x="12625" y="117830"/>
                  </a:lnTo>
                  <a:lnTo>
                    <a:pt x="7411" y="124080"/>
                  </a:lnTo>
                  <a:lnTo>
                    <a:pt x="4046" y="126003"/>
                  </a:lnTo>
                  <a:lnTo>
                    <a:pt x="0" y="126709"/>
                  </a:lnTo>
                  <a:lnTo>
                    <a:pt x="0" y="129976"/>
                  </a:lnTo>
                  <a:lnTo>
                    <a:pt x="37659" y="129976"/>
                  </a:lnTo>
                  <a:lnTo>
                    <a:pt x="37659" y="126709"/>
                  </a:lnTo>
                  <a:lnTo>
                    <a:pt x="31758" y="126193"/>
                  </a:lnTo>
                  <a:lnTo>
                    <a:pt x="28050" y="125423"/>
                  </a:lnTo>
                  <a:lnTo>
                    <a:pt x="26539" y="124429"/>
                  </a:lnTo>
                  <a:lnTo>
                    <a:pt x="24000" y="122702"/>
                  </a:lnTo>
                  <a:lnTo>
                    <a:pt x="22719" y="120041"/>
                  </a:lnTo>
                  <a:lnTo>
                    <a:pt x="22719" y="113698"/>
                  </a:lnTo>
                  <a:lnTo>
                    <a:pt x="23489" y="110238"/>
                  </a:lnTo>
                  <a:lnTo>
                    <a:pt x="25055" y="106070"/>
                  </a:lnTo>
                  <a:lnTo>
                    <a:pt x="29991" y="93635"/>
                  </a:lnTo>
                  <a:lnTo>
                    <a:pt x="98420" y="93635"/>
                  </a:lnTo>
                  <a:lnTo>
                    <a:pt x="95711" y="86713"/>
                  </a:lnTo>
                  <a:lnTo>
                    <a:pt x="32752" y="86713"/>
                  </a:lnTo>
                  <a:lnTo>
                    <a:pt x="50058" y="43289"/>
                  </a:lnTo>
                  <a:lnTo>
                    <a:pt x="78716" y="43289"/>
                  </a:lnTo>
                  <a:lnTo>
                    <a:pt x="61775" y="0"/>
                  </a:lnTo>
                  <a:close/>
                </a:path>
                <a:path w="354329" h="130175">
                  <a:moveTo>
                    <a:pt x="98420" y="93635"/>
                  </a:moveTo>
                  <a:lnTo>
                    <a:pt x="69645" y="93635"/>
                  </a:lnTo>
                  <a:lnTo>
                    <a:pt x="75826" y="109529"/>
                  </a:lnTo>
                  <a:lnTo>
                    <a:pt x="77400" y="113731"/>
                  </a:lnTo>
                  <a:lnTo>
                    <a:pt x="78224" y="116131"/>
                  </a:lnTo>
                  <a:lnTo>
                    <a:pt x="78336" y="116678"/>
                  </a:lnTo>
                  <a:lnTo>
                    <a:pt x="78681" y="117892"/>
                  </a:lnTo>
                  <a:lnTo>
                    <a:pt x="78821" y="119080"/>
                  </a:lnTo>
                  <a:lnTo>
                    <a:pt x="78821" y="122121"/>
                  </a:lnTo>
                  <a:lnTo>
                    <a:pt x="78224" y="123597"/>
                  </a:lnTo>
                  <a:lnTo>
                    <a:pt x="75228" y="126003"/>
                  </a:lnTo>
                  <a:lnTo>
                    <a:pt x="72122" y="126709"/>
                  </a:lnTo>
                  <a:lnTo>
                    <a:pt x="65483" y="126709"/>
                  </a:lnTo>
                  <a:lnTo>
                    <a:pt x="65483" y="129976"/>
                  </a:lnTo>
                  <a:lnTo>
                    <a:pt x="120272" y="129976"/>
                  </a:lnTo>
                  <a:lnTo>
                    <a:pt x="120272" y="126709"/>
                  </a:lnTo>
                  <a:lnTo>
                    <a:pt x="116798" y="126387"/>
                  </a:lnTo>
                  <a:lnTo>
                    <a:pt x="114141" y="125265"/>
                  </a:lnTo>
                  <a:lnTo>
                    <a:pt x="109728" y="120681"/>
                  </a:lnTo>
                  <a:lnTo>
                    <a:pt x="106535" y="114371"/>
                  </a:lnTo>
                  <a:lnTo>
                    <a:pt x="98420" y="93635"/>
                  </a:lnTo>
                  <a:close/>
                </a:path>
                <a:path w="354329" h="130175">
                  <a:moveTo>
                    <a:pt x="78716" y="43289"/>
                  </a:moveTo>
                  <a:lnTo>
                    <a:pt x="50058" y="43289"/>
                  </a:lnTo>
                  <a:lnTo>
                    <a:pt x="66963" y="86713"/>
                  </a:lnTo>
                  <a:lnTo>
                    <a:pt x="95711" y="86713"/>
                  </a:lnTo>
                  <a:lnTo>
                    <a:pt x="78716" y="43289"/>
                  </a:lnTo>
                  <a:close/>
                </a:path>
                <a:path w="354329" h="130175">
                  <a:moveTo>
                    <a:pt x="175093" y="2498"/>
                  </a:moveTo>
                  <a:lnTo>
                    <a:pt x="124405" y="2498"/>
                  </a:lnTo>
                  <a:lnTo>
                    <a:pt x="124405" y="5767"/>
                  </a:lnTo>
                  <a:lnTo>
                    <a:pt x="131331" y="5767"/>
                  </a:lnTo>
                  <a:lnTo>
                    <a:pt x="133844" y="6375"/>
                  </a:lnTo>
                  <a:lnTo>
                    <a:pt x="140313" y="17654"/>
                  </a:lnTo>
                  <a:lnTo>
                    <a:pt x="140305" y="115012"/>
                  </a:lnTo>
                  <a:lnTo>
                    <a:pt x="131420" y="126709"/>
                  </a:lnTo>
                  <a:lnTo>
                    <a:pt x="124405" y="126709"/>
                  </a:lnTo>
                  <a:lnTo>
                    <a:pt x="124405" y="129976"/>
                  </a:lnTo>
                  <a:lnTo>
                    <a:pt x="182389" y="129976"/>
                  </a:lnTo>
                  <a:lnTo>
                    <a:pt x="187754" y="129592"/>
                  </a:lnTo>
                  <a:lnTo>
                    <a:pt x="198813" y="127219"/>
                  </a:lnTo>
                  <a:lnTo>
                    <a:pt x="205312" y="124912"/>
                  </a:lnTo>
                  <a:lnTo>
                    <a:pt x="208975" y="122859"/>
                  </a:lnTo>
                  <a:lnTo>
                    <a:pt x="174120" y="122859"/>
                  </a:lnTo>
                  <a:lnTo>
                    <a:pt x="171958" y="122381"/>
                  </a:lnTo>
                  <a:lnTo>
                    <a:pt x="169390" y="120811"/>
                  </a:lnTo>
                  <a:lnTo>
                    <a:pt x="168624" y="119912"/>
                  </a:lnTo>
                  <a:lnTo>
                    <a:pt x="168194" y="118727"/>
                  </a:lnTo>
                  <a:lnTo>
                    <a:pt x="167737" y="117543"/>
                  </a:lnTo>
                  <a:lnTo>
                    <a:pt x="167561" y="115012"/>
                  </a:lnTo>
                  <a:lnTo>
                    <a:pt x="167511" y="9611"/>
                  </a:lnTo>
                  <a:lnTo>
                    <a:pt x="209138" y="9546"/>
                  </a:lnTo>
                  <a:lnTo>
                    <a:pt x="207763" y="8714"/>
                  </a:lnTo>
                  <a:lnTo>
                    <a:pt x="201087" y="5998"/>
                  </a:lnTo>
                  <a:lnTo>
                    <a:pt x="193417" y="4055"/>
                  </a:lnTo>
                  <a:lnTo>
                    <a:pt x="184752" y="2887"/>
                  </a:lnTo>
                  <a:lnTo>
                    <a:pt x="175093" y="2498"/>
                  </a:lnTo>
                  <a:close/>
                </a:path>
                <a:path w="354329" h="130175">
                  <a:moveTo>
                    <a:pt x="209138" y="9546"/>
                  </a:moveTo>
                  <a:lnTo>
                    <a:pt x="176834" y="9546"/>
                  </a:lnTo>
                  <a:lnTo>
                    <a:pt x="183506" y="10474"/>
                  </a:lnTo>
                  <a:lnTo>
                    <a:pt x="193222" y="15187"/>
                  </a:lnTo>
                  <a:lnTo>
                    <a:pt x="207965" y="55572"/>
                  </a:lnTo>
                  <a:lnTo>
                    <a:pt x="208393" y="67229"/>
                  </a:lnTo>
                  <a:lnTo>
                    <a:pt x="207762" y="81451"/>
                  </a:lnTo>
                  <a:lnTo>
                    <a:pt x="193427" y="119303"/>
                  </a:lnTo>
                  <a:lnTo>
                    <a:pt x="186296" y="122859"/>
                  </a:lnTo>
                  <a:lnTo>
                    <a:pt x="208975" y="122859"/>
                  </a:lnTo>
                  <a:lnTo>
                    <a:pt x="237210" y="83832"/>
                  </a:lnTo>
                  <a:lnTo>
                    <a:pt x="238495" y="75559"/>
                  </a:lnTo>
                  <a:lnTo>
                    <a:pt x="238495" y="66621"/>
                  </a:lnTo>
                  <a:lnTo>
                    <a:pt x="226317" y="24513"/>
                  </a:lnTo>
                  <a:lnTo>
                    <a:pt x="214856" y="13003"/>
                  </a:lnTo>
                  <a:lnTo>
                    <a:pt x="209138" y="9546"/>
                  </a:lnTo>
                  <a:close/>
                </a:path>
                <a:path w="354329" h="130175">
                  <a:moveTo>
                    <a:pt x="303610" y="2498"/>
                  </a:moveTo>
                  <a:lnTo>
                    <a:pt x="249270" y="2498"/>
                  </a:lnTo>
                  <a:lnTo>
                    <a:pt x="249270" y="5767"/>
                  </a:lnTo>
                  <a:lnTo>
                    <a:pt x="254458" y="5767"/>
                  </a:lnTo>
                  <a:lnTo>
                    <a:pt x="257997" y="6310"/>
                  </a:lnTo>
                  <a:lnTo>
                    <a:pt x="259909" y="7368"/>
                  </a:lnTo>
                  <a:lnTo>
                    <a:pt x="261787" y="8459"/>
                  </a:lnTo>
                  <a:lnTo>
                    <a:pt x="263127" y="9899"/>
                  </a:lnTo>
                  <a:lnTo>
                    <a:pt x="263869" y="11695"/>
                  </a:lnTo>
                  <a:lnTo>
                    <a:pt x="264640" y="13488"/>
                  </a:lnTo>
                  <a:lnTo>
                    <a:pt x="264931" y="16951"/>
                  </a:lnTo>
                  <a:lnTo>
                    <a:pt x="264890" y="116005"/>
                  </a:lnTo>
                  <a:lnTo>
                    <a:pt x="264640" y="118982"/>
                  </a:lnTo>
                  <a:lnTo>
                    <a:pt x="263127" y="122508"/>
                  </a:lnTo>
                  <a:lnTo>
                    <a:pt x="261816" y="123950"/>
                  </a:lnTo>
                  <a:lnTo>
                    <a:pt x="259934" y="125041"/>
                  </a:lnTo>
                  <a:lnTo>
                    <a:pt x="258080" y="126161"/>
                  </a:lnTo>
                  <a:lnTo>
                    <a:pt x="254519" y="126709"/>
                  </a:lnTo>
                  <a:lnTo>
                    <a:pt x="249270" y="126709"/>
                  </a:lnTo>
                  <a:lnTo>
                    <a:pt x="249270" y="129976"/>
                  </a:lnTo>
                  <a:lnTo>
                    <a:pt x="306859" y="129976"/>
                  </a:lnTo>
                  <a:lnTo>
                    <a:pt x="318163" y="129267"/>
                  </a:lnTo>
                  <a:lnTo>
                    <a:pt x="328043" y="127136"/>
                  </a:lnTo>
                  <a:lnTo>
                    <a:pt x="336495" y="123581"/>
                  </a:lnTo>
                  <a:lnTo>
                    <a:pt x="337514" y="122859"/>
                  </a:lnTo>
                  <a:lnTo>
                    <a:pt x="297162" y="122859"/>
                  </a:lnTo>
                  <a:lnTo>
                    <a:pt x="294940" y="121996"/>
                  </a:lnTo>
                  <a:lnTo>
                    <a:pt x="291917" y="118568"/>
                  </a:lnTo>
                  <a:lnTo>
                    <a:pt x="291179" y="116005"/>
                  </a:lnTo>
                  <a:lnTo>
                    <a:pt x="291179" y="67100"/>
                  </a:lnTo>
                  <a:lnTo>
                    <a:pt x="336626" y="67038"/>
                  </a:lnTo>
                  <a:lnTo>
                    <a:pt x="332431" y="65148"/>
                  </a:lnTo>
                  <a:lnTo>
                    <a:pt x="321623" y="62326"/>
                  </a:lnTo>
                  <a:lnTo>
                    <a:pt x="330660" y="59795"/>
                  </a:lnTo>
                  <a:lnTo>
                    <a:pt x="291179" y="59795"/>
                  </a:lnTo>
                  <a:lnTo>
                    <a:pt x="291179" y="9611"/>
                  </a:lnTo>
                  <a:lnTo>
                    <a:pt x="337212" y="9546"/>
                  </a:lnTo>
                  <a:lnTo>
                    <a:pt x="336617" y="9003"/>
                  </a:lnTo>
                  <a:lnTo>
                    <a:pt x="331203" y="6407"/>
                  </a:lnTo>
                  <a:lnTo>
                    <a:pt x="326435" y="4700"/>
                  </a:lnTo>
                  <a:lnTo>
                    <a:pt x="320250" y="3478"/>
                  </a:lnTo>
                  <a:lnTo>
                    <a:pt x="312643" y="2743"/>
                  </a:lnTo>
                  <a:lnTo>
                    <a:pt x="303610" y="2498"/>
                  </a:lnTo>
                  <a:close/>
                </a:path>
                <a:path w="354329" h="130175">
                  <a:moveTo>
                    <a:pt x="336626" y="67038"/>
                  </a:moveTo>
                  <a:lnTo>
                    <a:pt x="299786" y="67038"/>
                  </a:lnTo>
                  <a:lnTo>
                    <a:pt x="306259" y="67967"/>
                  </a:lnTo>
                  <a:lnTo>
                    <a:pt x="314924" y="71812"/>
                  </a:lnTo>
                  <a:lnTo>
                    <a:pt x="318175" y="75145"/>
                  </a:lnTo>
                  <a:lnTo>
                    <a:pt x="322595" y="84566"/>
                  </a:lnTo>
                  <a:lnTo>
                    <a:pt x="323705" y="89888"/>
                  </a:lnTo>
                  <a:lnTo>
                    <a:pt x="323705" y="100972"/>
                  </a:lnTo>
                  <a:lnTo>
                    <a:pt x="304520" y="122859"/>
                  </a:lnTo>
                  <a:lnTo>
                    <a:pt x="337514" y="122859"/>
                  </a:lnTo>
                  <a:lnTo>
                    <a:pt x="353808" y="94787"/>
                  </a:lnTo>
                  <a:lnTo>
                    <a:pt x="353808" y="85686"/>
                  </a:lnTo>
                  <a:lnTo>
                    <a:pt x="350672" y="78285"/>
                  </a:lnTo>
                  <a:lnTo>
                    <a:pt x="340041" y="68576"/>
                  </a:lnTo>
                  <a:lnTo>
                    <a:pt x="336626" y="67038"/>
                  </a:lnTo>
                  <a:close/>
                </a:path>
                <a:path w="354329" h="130175">
                  <a:moveTo>
                    <a:pt x="337212" y="9546"/>
                  </a:moveTo>
                  <a:lnTo>
                    <a:pt x="299389" y="9546"/>
                  </a:lnTo>
                  <a:lnTo>
                    <a:pt x="305344" y="10443"/>
                  </a:lnTo>
                  <a:lnTo>
                    <a:pt x="312785" y="14226"/>
                  </a:lnTo>
                  <a:lnTo>
                    <a:pt x="315640" y="16951"/>
                  </a:lnTo>
                  <a:lnTo>
                    <a:pt x="319633" y="24159"/>
                  </a:lnTo>
                  <a:lnTo>
                    <a:pt x="320613" y="28713"/>
                  </a:lnTo>
                  <a:lnTo>
                    <a:pt x="320626" y="40053"/>
                  </a:lnTo>
                  <a:lnTo>
                    <a:pt x="319600" y="44700"/>
                  </a:lnTo>
                  <a:lnTo>
                    <a:pt x="315554" y="51976"/>
                  </a:lnTo>
                  <a:lnTo>
                    <a:pt x="312646" y="54795"/>
                  </a:lnTo>
                  <a:lnTo>
                    <a:pt x="305064" y="58802"/>
                  </a:lnTo>
                  <a:lnTo>
                    <a:pt x="299159" y="59795"/>
                  </a:lnTo>
                  <a:lnTo>
                    <a:pt x="330660" y="59795"/>
                  </a:lnTo>
                  <a:lnTo>
                    <a:pt x="331689" y="59507"/>
                  </a:lnTo>
                  <a:lnTo>
                    <a:pt x="338698" y="55692"/>
                  </a:lnTo>
                  <a:lnTo>
                    <a:pt x="346683" y="46112"/>
                  </a:lnTo>
                  <a:lnTo>
                    <a:pt x="348677" y="40665"/>
                  </a:lnTo>
                  <a:lnTo>
                    <a:pt x="348677" y="28713"/>
                  </a:lnTo>
                  <a:lnTo>
                    <a:pt x="347111" y="23201"/>
                  </a:lnTo>
                  <a:lnTo>
                    <a:pt x="343888" y="17848"/>
                  </a:lnTo>
                  <a:lnTo>
                    <a:pt x="340865" y="12880"/>
                  </a:lnTo>
                  <a:lnTo>
                    <a:pt x="337212" y="9546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580200" y="3731885"/>
            <a:ext cx="948865" cy="32261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721293" y="4521841"/>
            <a:ext cx="606653" cy="69876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640380" y="3122795"/>
            <a:ext cx="951213" cy="91702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926105" y="2696712"/>
            <a:ext cx="377190" cy="377190"/>
          </a:xfrm>
          <a:custGeom>
            <a:avLst/>
            <a:gdLst/>
            <a:ahLst/>
            <a:cxnLst/>
            <a:rect l="l" t="t" r="r" b="b"/>
            <a:pathLst>
              <a:path w="377189" h="377189">
                <a:moveTo>
                  <a:pt x="345325" y="188544"/>
                </a:moveTo>
                <a:lnTo>
                  <a:pt x="344690" y="184645"/>
                </a:lnTo>
                <a:lnTo>
                  <a:pt x="337324" y="138988"/>
                </a:lnTo>
                <a:lnTo>
                  <a:pt x="333425" y="131457"/>
                </a:lnTo>
                <a:lnTo>
                  <a:pt x="333425" y="184645"/>
                </a:lnTo>
                <a:lnTo>
                  <a:pt x="333425" y="192443"/>
                </a:lnTo>
                <a:lnTo>
                  <a:pt x="330441" y="218211"/>
                </a:lnTo>
                <a:lnTo>
                  <a:pt x="323138" y="242392"/>
                </a:lnTo>
                <a:lnTo>
                  <a:pt x="311937" y="264591"/>
                </a:lnTo>
                <a:lnTo>
                  <a:pt x="297243" y="284403"/>
                </a:lnTo>
                <a:lnTo>
                  <a:pt x="291045" y="280377"/>
                </a:lnTo>
                <a:lnTo>
                  <a:pt x="291045" y="290995"/>
                </a:lnTo>
                <a:lnTo>
                  <a:pt x="274116" y="305523"/>
                </a:lnTo>
                <a:lnTo>
                  <a:pt x="255066" y="317334"/>
                </a:lnTo>
                <a:lnTo>
                  <a:pt x="234200" y="326136"/>
                </a:lnTo>
                <a:lnTo>
                  <a:pt x="211823" y="331609"/>
                </a:lnTo>
                <a:lnTo>
                  <a:pt x="225425" y="318935"/>
                </a:lnTo>
                <a:lnTo>
                  <a:pt x="237744" y="304863"/>
                </a:lnTo>
                <a:lnTo>
                  <a:pt x="248564" y="289623"/>
                </a:lnTo>
                <a:lnTo>
                  <a:pt x="257873" y="273202"/>
                </a:lnTo>
                <a:lnTo>
                  <a:pt x="266585" y="277025"/>
                </a:lnTo>
                <a:lnTo>
                  <a:pt x="275031" y="281266"/>
                </a:lnTo>
                <a:lnTo>
                  <a:pt x="283184" y="285927"/>
                </a:lnTo>
                <a:lnTo>
                  <a:pt x="291045" y="290995"/>
                </a:lnTo>
                <a:lnTo>
                  <a:pt x="291045" y="280377"/>
                </a:lnTo>
                <a:lnTo>
                  <a:pt x="261658" y="265214"/>
                </a:lnTo>
                <a:lnTo>
                  <a:pt x="262902" y="261975"/>
                </a:lnTo>
                <a:lnTo>
                  <a:pt x="268262" y="248107"/>
                </a:lnTo>
                <a:lnTo>
                  <a:pt x="273215" y="230212"/>
                </a:lnTo>
                <a:lnTo>
                  <a:pt x="276415" y="211620"/>
                </a:lnTo>
                <a:lnTo>
                  <a:pt x="277761" y="192443"/>
                </a:lnTo>
                <a:lnTo>
                  <a:pt x="333425" y="192443"/>
                </a:lnTo>
                <a:lnTo>
                  <a:pt x="333425" y="184645"/>
                </a:lnTo>
                <a:lnTo>
                  <a:pt x="277761" y="184645"/>
                </a:lnTo>
                <a:lnTo>
                  <a:pt x="276263" y="164299"/>
                </a:lnTo>
                <a:lnTo>
                  <a:pt x="272694" y="144627"/>
                </a:lnTo>
                <a:lnTo>
                  <a:pt x="268719" y="131064"/>
                </a:lnTo>
                <a:lnTo>
                  <a:pt x="268719" y="184645"/>
                </a:lnTo>
                <a:lnTo>
                  <a:pt x="268719" y="192443"/>
                </a:lnTo>
                <a:lnTo>
                  <a:pt x="267398" y="210781"/>
                </a:lnTo>
                <a:lnTo>
                  <a:pt x="264299" y="228549"/>
                </a:lnTo>
                <a:lnTo>
                  <a:pt x="259524" y="245643"/>
                </a:lnTo>
                <a:lnTo>
                  <a:pt x="253136" y="261975"/>
                </a:lnTo>
                <a:lnTo>
                  <a:pt x="249313" y="260794"/>
                </a:lnTo>
                <a:lnTo>
                  <a:pt x="249313" y="269963"/>
                </a:lnTo>
                <a:lnTo>
                  <a:pt x="225615" y="305168"/>
                </a:lnTo>
                <a:lnTo>
                  <a:pt x="194449" y="333349"/>
                </a:lnTo>
                <a:lnTo>
                  <a:pt x="192443" y="333425"/>
                </a:lnTo>
                <a:lnTo>
                  <a:pt x="192443" y="259727"/>
                </a:lnTo>
                <a:lnTo>
                  <a:pt x="207251" y="260654"/>
                </a:lnTo>
                <a:lnTo>
                  <a:pt x="221703" y="262686"/>
                </a:lnTo>
                <a:lnTo>
                  <a:pt x="235737" y="265811"/>
                </a:lnTo>
                <a:lnTo>
                  <a:pt x="249313" y="269963"/>
                </a:lnTo>
                <a:lnTo>
                  <a:pt x="249313" y="260794"/>
                </a:lnTo>
                <a:lnTo>
                  <a:pt x="245872" y="259727"/>
                </a:lnTo>
                <a:lnTo>
                  <a:pt x="238658" y="257505"/>
                </a:lnTo>
                <a:lnTo>
                  <a:pt x="223685" y="254139"/>
                </a:lnTo>
                <a:lnTo>
                  <a:pt x="208254" y="251955"/>
                </a:lnTo>
                <a:lnTo>
                  <a:pt x="192443" y="250990"/>
                </a:lnTo>
                <a:lnTo>
                  <a:pt x="192443" y="192443"/>
                </a:lnTo>
                <a:lnTo>
                  <a:pt x="268719" y="192443"/>
                </a:lnTo>
                <a:lnTo>
                  <a:pt x="268719" y="184645"/>
                </a:lnTo>
                <a:lnTo>
                  <a:pt x="192443" y="184645"/>
                </a:lnTo>
                <a:lnTo>
                  <a:pt x="192443" y="121196"/>
                </a:lnTo>
                <a:lnTo>
                  <a:pt x="207746" y="120332"/>
                </a:lnTo>
                <a:lnTo>
                  <a:pt x="222681" y="118325"/>
                </a:lnTo>
                <a:lnTo>
                  <a:pt x="237210" y="115227"/>
                </a:lnTo>
                <a:lnTo>
                  <a:pt x="246634" y="112445"/>
                </a:lnTo>
                <a:lnTo>
                  <a:pt x="251269" y="111086"/>
                </a:lnTo>
                <a:lnTo>
                  <a:pt x="258419" y="128257"/>
                </a:lnTo>
                <a:lnTo>
                  <a:pt x="263791" y="146329"/>
                </a:lnTo>
                <a:lnTo>
                  <a:pt x="267258" y="165163"/>
                </a:lnTo>
                <a:lnTo>
                  <a:pt x="268719" y="184645"/>
                </a:lnTo>
                <a:lnTo>
                  <a:pt x="268719" y="131064"/>
                </a:lnTo>
                <a:lnTo>
                  <a:pt x="267208" y="125895"/>
                </a:lnTo>
                <a:lnTo>
                  <a:pt x="261150" y="111086"/>
                </a:lnTo>
                <a:lnTo>
                  <a:pt x="259867" y="107962"/>
                </a:lnTo>
                <a:lnTo>
                  <a:pt x="269011" y="104101"/>
                </a:lnTo>
                <a:lnTo>
                  <a:pt x="277393" y="100037"/>
                </a:lnTo>
                <a:lnTo>
                  <a:pt x="277876" y="99809"/>
                </a:lnTo>
                <a:lnTo>
                  <a:pt x="286461" y="95072"/>
                </a:lnTo>
                <a:lnTo>
                  <a:pt x="322427" y="132943"/>
                </a:lnTo>
                <a:lnTo>
                  <a:pt x="333425" y="184645"/>
                </a:lnTo>
                <a:lnTo>
                  <a:pt x="333425" y="131457"/>
                </a:lnTo>
                <a:lnTo>
                  <a:pt x="315074" y="95948"/>
                </a:lnTo>
                <a:lnTo>
                  <a:pt x="309054" y="89928"/>
                </a:lnTo>
                <a:lnTo>
                  <a:pt x="288340" y="69215"/>
                </a:lnTo>
                <a:lnTo>
                  <a:pt x="288340" y="83451"/>
                </a:lnTo>
                <a:lnTo>
                  <a:pt x="280619" y="88176"/>
                </a:lnTo>
                <a:lnTo>
                  <a:pt x="272630" y="92532"/>
                </a:lnTo>
                <a:lnTo>
                  <a:pt x="264388" y="96481"/>
                </a:lnTo>
                <a:lnTo>
                  <a:pt x="255892" y="100037"/>
                </a:lnTo>
                <a:lnTo>
                  <a:pt x="247218" y="85445"/>
                </a:lnTo>
                <a:lnTo>
                  <a:pt x="247218" y="103149"/>
                </a:lnTo>
                <a:lnTo>
                  <a:pt x="234111" y="106959"/>
                </a:lnTo>
                <a:lnTo>
                  <a:pt x="220573" y="109804"/>
                </a:lnTo>
                <a:lnTo>
                  <a:pt x="206679" y="111645"/>
                </a:lnTo>
                <a:lnTo>
                  <a:pt x="192443" y="112445"/>
                </a:lnTo>
                <a:lnTo>
                  <a:pt x="192443" y="43649"/>
                </a:lnTo>
                <a:lnTo>
                  <a:pt x="224155" y="70256"/>
                </a:lnTo>
                <a:lnTo>
                  <a:pt x="247218" y="103149"/>
                </a:lnTo>
                <a:lnTo>
                  <a:pt x="247218" y="85445"/>
                </a:lnTo>
                <a:lnTo>
                  <a:pt x="246811" y="84759"/>
                </a:lnTo>
                <a:lnTo>
                  <a:pt x="236372" y="70510"/>
                </a:lnTo>
                <a:lnTo>
                  <a:pt x="224675" y="57378"/>
                </a:lnTo>
                <a:lnTo>
                  <a:pt x="211810" y="45466"/>
                </a:lnTo>
                <a:lnTo>
                  <a:pt x="233273" y="50647"/>
                </a:lnTo>
                <a:lnTo>
                  <a:pt x="253352" y="58889"/>
                </a:lnTo>
                <a:lnTo>
                  <a:pt x="271792" y="69913"/>
                </a:lnTo>
                <a:lnTo>
                  <a:pt x="288340" y="83451"/>
                </a:lnTo>
                <a:lnTo>
                  <a:pt x="288340" y="69215"/>
                </a:lnTo>
                <a:lnTo>
                  <a:pt x="249148" y="45466"/>
                </a:lnTo>
                <a:lnTo>
                  <a:pt x="188544" y="31762"/>
                </a:lnTo>
                <a:lnTo>
                  <a:pt x="184645" y="32397"/>
                </a:lnTo>
                <a:lnTo>
                  <a:pt x="184645" y="43649"/>
                </a:lnTo>
                <a:lnTo>
                  <a:pt x="184645" y="112433"/>
                </a:lnTo>
                <a:lnTo>
                  <a:pt x="184645" y="333425"/>
                </a:lnTo>
                <a:lnTo>
                  <a:pt x="183680" y="333400"/>
                </a:lnTo>
                <a:lnTo>
                  <a:pt x="181622" y="331762"/>
                </a:lnTo>
                <a:lnTo>
                  <a:pt x="166979" y="320205"/>
                </a:lnTo>
                <a:lnTo>
                  <a:pt x="166230" y="319455"/>
                </a:lnTo>
                <a:lnTo>
                  <a:pt x="166230" y="331762"/>
                </a:lnTo>
                <a:lnTo>
                  <a:pt x="143471" y="326326"/>
                </a:lnTo>
                <a:lnTo>
                  <a:pt x="122262" y="317461"/>
                </a:lnTo>
                <a:lnTo>
                  <a:pt x="102920" y="305473"/>
                </a:lnTo>
                <a:lnTo>
                  <a:pt x="85750" y="290690"/>
                </a:lnTo>
                <a:lnTo>
                  <a:pt x="93687" y="285623"/>
                </a:lnTo>
                <a:lnTo>
                  <a:pt x="96393" y="284099"/>
                </a:lnTo>
                <a:lnTo>
                  <a:pt x="101942" y="280949"/>
                </a:lnTo>
                <a:lnTo>
                  <a:pt x="110477" y="276694"/>
                </a:lnTo>
                <a:lnTo>
                  <a:pt x="119278" y="272884"/>
                </a:lnTo>
                <a:lnTo>
                  <a:pt x="128752" y="289445"/>
                </a:lnTo>
                <a:lnTo>
                  <a:pt x="139852" y="304901"/>
                </a:lnTo>
                <a:lnTo>
                  <a:pt x="152349" y="319011"/>
                </a:lnTo>
                <a:lnTo>
                  <a:pt x="166230" y="331762"/>
                </a:lnTo>
                <a:lnTo>
                  <a:pt x="166230" y="319455"/>
                </a:lnTo>
                <a:lnTo>
                  <a:pt x="152006" y="305066"/>
                </a:lnTo>
                <a:lnTo>
                  <a:pt x="138938" y="288150"/>
                </a:lnTo>
                <a:lnTo>
                  <a:pt x="129870" y="272884"/>
                </a:lnTo>
                <a:lnTo>
                  <a:pt x="127952" y="269659"/>
                </a:lnTo>
                <a:lnTo>
                  <a:pt x="141490" y="265582"/>
                </a:lnTo>
                <a:lnTo>
                  <a:pt x="155486" y="262547"/>
                </a:lnTo>
                <a:lnTo>
                  <a:pt x="161861" y="261670"/>
                </a:lnTo>
                <a:lnTo>
                  <a:pt x="169887" y="260565"/>
                </a:lnTo>
                <a:lnTo>
                  <a:pt x="184645" y="259715"/>
                </a:lnTo>
                <a:lnTo>
                  <a:pt x="184645" y="250977"/>
                </a:lnTo>
                <a:lnTo>
                  <a:pt x="168871" y="251879"/>
                </a:lnTo>
                <a:lnTo>
                  <a:pt x="153492" y="254000"/>
                </a:lnTo>
                <a:lnTo>
                  <a:pt x="138544" y="257276"/>
                </a:lnTo>
                <a:lnTo>
                  <a:pt x="124091" y="261670"/>
                </a:lnTo>
                <a:lnTo>
                  <a:pt x="117703" y="245402"/>
                </a:lnTo>
                <a:lnTo>
                  <a:pt x="115481" y="237528"/>
                </a:lnTo>
                <a:lnTo>
                  <a:pt x="115481" y="264896"/>
                </a:lnTo>
                <a:lnTo>
                  <a:pt x="106045" y="268998"/>
                </a:lnTo>
                <a:lnTo>
                  <a:pt x="96901" y="273583"/>
                </a:lnTo>
                <a:lnTo>
                  <a:pt x="88074" y="278612"/>
                </a:lnTo>
                <a:lnTo>
                  <a:pt x="79578" y="284099"/>
                </a:lnTo>
                <a:lnTo>
                  <a:pt x="64985" y="264325"/>
                </a:lnTo>
                <a:lnTo>
                  <a:pt x="53873" y="242201"/>
                </a:lnTo>
                <a:lnTo>
                  <a:pt x="46621" y="218109"/>
                </a:lnTo>
                <a:lnTo>
                  <a:pt x="43662" y="192443"/>
                </a:lnTo>
                <a:lnTo>
                  <a:pt x="99326" y="192443"/>
                </a:lnTo>
                <a:lnTo>
                  <a:pt x="100698" y="211620"/>
                </a:lnTo>
                <a:lnTo>
                  <a:pt x="103886" y="230035"/>
                </a:lnTo>
                <a:lnTo>
                  <a:pt x="108851" y="247865"/>
                </a:lnTo>
                <a:lnTo>
                  <a:pt x="115481" y="264896"/>
                </a:lnTo>
                <a:lnTo>
                  <a:pt x="115481" y="237528"/>
                </a:lnTo>
                <a:lnTo>
                  <a:pt x="112903" y="228384"/>
                </a:lnTo>
                <a:lnTo>
                  <a:pt x="109791" y="210693"/>
                </a:lnTo>
                <a:lnTo>
                  <a:pt x="108470" y="192443"/>
                </a:lnTo>
                <a:lnTo>
                  <a:pt x="184645" y="192443"/>
                </a:lnTo>
                <a:lnTo>
                  <a:pt x="184645" y="184645"/>
                </a:lnTo>
                <a:lnTo>
                  <a:pt x="108470" y="184645"/>
                </a:lnTo>
                <a:lnTo>
                  <a:pt x="109956" y="165125"/>
                </a:lnTo>
                <a:lnTo>
                  <a:pt x="113474" y="146253"/>
                </a:lnTo>
                <a:lnTo>
                  <a:pt x="118922" y="128168"/>
                </a:lnTo>
                <a:lnTo>
                  <a:pt x="126187" y="110959"/>
                </a:lnTo>
                <a:lnTo>
                  <a:pt x="140169" y="115125"/>
                </a:lnTo>
                <a:lnTo>
                  <a:pt x="154597" y="118237"/>
                </a:lnTo>
                <a:lnTo>
                  <a:pt x="169443" y="120269"/>
                </a:lnTo>
                <a:lnTo>
                  <a:pt x="184645" y="121183"/>
                </a:lnTo>
                <a:lnTo>
                  <a:pt x="184645" y="112433"/>
                </a:lnTo>
                <a:lnTo>
                  <a:pt x="170522" y="111582"/>
                </a:lnTo>
                <a:lnTo>
                  <a:pt x="165938" y="110959"/>
                </a:lnTo>
                <a:lnTo>
                  <a:pt x="156718" y="109715"/>
                </a:lnTo>
                <a:lnTo>
                  <a:pt x="143294" y="106857"/>
                </a:lnTo>
                <a:lnTo>
                  <a:pt x="130276" y="103047"/>
                </a:lnTo>
                <a:lnTo>
                  <a:pt x="132257" y="99885"/>
                </a:lnTo>
                <a:lnTo>
                  <a:pt x="141046" y="85902"/>
                </a:lnTo>
                <a:lnTo>
                  <a:pt x="153631" y="70192"/>
                </a:lnTo>
                <a:lnTo>
                  <a:pt x="167894" y="56070"/>
                </a:lnTo>
                <a:lnTo>
                  <a:pt x="181610" y="45313"/>
                </a:lnTo>
                <a:lnTo>
                  <a:pt x="183680" y="43688"/>
                </a:lnTo>
                <a:lnTo>
                  <a:pt x="184645" y="43649"/>
                </a:lnTo>
                <a:lnTo>
                  <a:pt x="184645" y="32397"/>
                </a:lnTo>
                <a:lnTo>
                  <a:pt x="166243" y="35369"/>
                </a:lnTo>
                <a:lnTo>
                  <a:pt x="166243" y="45313"/>
                </a:lnTo>
                <a:lnTo>
                  <a:pt x="153200" y="57226"/>
                </a:lnTo>
                <a:lnTo>
                  <a:pt x="141338" y="70358"/>
                </a:lnTo>
                <a:lnTo>
                  <a:pt x="130746" y="84607"/>
                </a:lnTo>
                <a:lnTo>
                  <a:pt x="121539" y="99885"/>
                </a:lnTo>
                <a:lnTo>
                  <a:pt x="117525" y="98196"/>
                </a:lnTo>
                <a:lnTo>
                  <a:pt x="117525" y="107784"/>
                </a:lnTo>
                <a:lnTo>
                  <a:pt x="110045" y="125755"/>
                </a:lnTo>
                <a:lnTo>
                  <a:pt x="104432" y="144729"/>
                </a:lnTo>
                <a:lnTo>
                  <a:pt x="100838" y="164299"/>
                </a:lnTo>
                <a:lnTo>
                  <a:pt x="99326" y="184645"/>
                </a:lnTo>
                <a:lnTo>
                  <a:pt x="43662" y="184645"/>
                </a:lnTo>
                <a:lnTo>
                  <a:pt x="46863" y="157835"/>
                </a:lnTo>
                <a:lnTo>
                  <a:pt x="54737" y="132753"/>
                </a:lnTo>
                <a:lnTo>
                  <a:pt x="66802" y="109867"/>
                </a:lnTo>
                <a:lnTo>
                  <a:pt x="82613" y="89636"/>
                </a:lnTo>
                <a:lnTo>
                  <a:pt x="90893" y="94805"/>
                </a:lnTo>
                <a:lnTo>
                  <a:pt x="99491" y="99568"/>
                </a:lnTo>
                <a:lnTo>
                  <a:pt x="108369" y="103898"/>
                </a:lnTo>
                <a:lnTo>
                  <a:pt x="117525" y="107784"/>
                </a:lnTo>
                <a:lnTo>
                  <a:pt x="117525" y="98196"/>
                </a:lnTo>
                <a:lnTo>
                  <a:pt x="113030" y="96304"/>
                </a:lnTo>
                <a:lnTo>
                  <a:pt x="104762" y="92316"/>
                </a:lnTo>
                <a:lnTo>
                  <a:pt x="99860" y="89636"/>
                </a:lnTo>
                <a:lnTo>
                  <a:pt x="96761" y="87934"/>
                </a:lnTo>
                <a:lnTo>
                  <a:pt x="89039" y="83172"/>
                </a:lnTo>
                <a:lnTo>
                  <a:pt x="105727" y="69596"/>
                </a:lnTo>
                <a:lnTo>
                  <a:pt x="124333" y="58572"/>
                </a:lnTo>
                <a:lnTo>
                  <a:pt x="144602" y="50393"/>
                </a:lnTo>
                <a:lnTo>
                  <a:pt x="166243" y="45313"/>
                </a:lnTo>
                <a:lnTo>
                  <a:pt x="166243" y="35369"/>
                </a:lnTo>
                <a:lnTo>
                  <a:pt x="95948" y="62014"/>
                </a:lnTo>
                <a:lnTo>
                  <a:pt x="62014" y="95948"/>
                </a:lnTo>
                <a:lnTo>
                  <a:pt x="39751" y="138988"/>
                </a:lnTo>
                <a:lnTo>
                  <a:pt x="31762" y="188544"/>
                </a:lnTo>
                <a:lnTo>
                  <a:pt x="39751" y="238099"/>
                </a:lnTo>
                <a:lnTo>
                  <a:pt x="62014" y="281139"/>
                </a:lnTo>
                <a:lnTo>
                  <a:pt x="95948" y="315074"/>
                </a:lnTo>
                <a:lnTo>
                  <a:pt x="138988" y="337337"/>
                </a:lnTo>
                <a:lnTo>
                  <a:pt x="188544" y="345325"/>
                </a:lnTo>
                <a:lnTo>
                  <a:pt x="238099" y="337337"/>
                </a:lnTo>
                <a:lnTo>
                  <a:pt x="245643" y="333425"/>
                </a:lnTo>
                <a:lnTo>
                  <a:pt x="249161" y="331609"/>
                </a:lnTo>
                <a:lnTo>
                  <a:pt x="281139" y="315074"/>
                </a:lnTo>
                <a:lnTo>
                  <a:pt x="311810" y="284403"/>
                </a:lnTo>
                <a:lnTo>
                  <a:pt x="315074" y="281139"/>
                </a:lnTo>
                <a:lnTo>
                  <a:pt x="337324" y="238099"/>
                </a:lnTo>
                <a:lnTo>
                  <a:pt x="344690" y="192443"/>
                </a:lnTo>
                <a:lnTo>
                  <a:pt x="345325" y="188544"/>
                </a:lnTo>
                <a:close/>
              </a:path>
              <a:path w="377189" h="377189">
                <a:moveTo>
                  <a:pt x="377088" y="0"/>
                </a:moveTo>
                <a:lnTo>
                  <a:pt x="352679" y="0"/>
                </a:lnTo>
                <a:lnTo>
                  <a:pt x="352679" y="188544"/>
                </a:lnTo>
                <a:lnTo>
                  <a:pt x="346811" y="232168"/>
                </a:lnTo>
                <a:lnTo>
                  <a:pt x="330263" y="271373"/>
                </a:lnTo>
                <a:lnTo>
                  <a:pt x="304596" y="304596"/>
                </a:lnTo>
                <a:lnTo>
                  <a:pt x="271373" y="330263"/>
                </a:lnTo>
                <a:lnTo>
                  <a:pt x="232168" y="346811"/>
                </a:lnTo>
                <a:lnTo>
                  <a:pt x="188544" y="352679"/>
                </a:lnTo>
                <a:lnTo>
                  <a:pt x="144907" y="346811"/>
                </a:lnTo>
                <a:lnTo>
                  <a:pt x="105702" y="330263"/>
                </a:lnTo>
                <a:lnTo>
                  <a:pt x="72491" y="304596"/>
                </a:lnTo>
                <a:lnTo>
                  <a:pt x="46824" y="271373"/>
                </a:lnTo>
                <a:lnTo>
                  <a:pt x="30276" y="232168"/>
                </a:lnTo>
                <a:lnTo>
                  <a:pt x="24409" y="188544"/>
                </a:lnTo>
                <a:lnTo>
                  <a:pt x="30276" y="144919"/>
                </a:lnTo>
                <a:lnTo>
                  <a:pt x="46824" y="105714"/>
                </a:lnTo>
                <a:lnTo>
                  <a:pt x="72491" y="72491"/>
                </a:lnTo>
                <a:lnTo>
                  <a:pt x="105702" y="46824"/>
                </a:lnTo>
                <a:lnTo>
                  <a:pt x="144907" y="30276"/>
                </a:lnTo>
                <a:lnTo>
                  <a:pt x="188544" y="24409"/>
                </a:lnTo>
                <a:lnTo>
                  <a:pt x="232168" y="30276"/>
                </a:lnTo>
                <a:lnTo>
                  <a:pt x="271373" y="46824"/>
                </a:lnTo>
                <a:lnTo>
                  <a:pt x="304596" y="72491"/>
                </a:lnTo>
                <a:lnTo>
                  <a:pt x="330263" y="105714"/>
                </a:lnTo>
                <a:lnTo>
                  <a:pt x="346811" y="144919"/>
                </a:lnTo>
                <a:lnTo>
                  <a:pt x="352679" y="188544"/>
                </a:lnTo>
                <a:lnTo>
                  <a:pt x="352679" y="0"/>
                </a:lnTo>
                <a:lnTo>
                  <a:pt x="0" y="0"/>
                </a:lnTo>
                <a:lnTo>
                  <a:pt x="0" y="377088"/>
                </a:lnTo>
                <a:lnTo>
                  <a:pt x="377088" y="377088"/>
                </a:lnTo>
                <a:lnTo>
                  <a:pt x="377088" y="352679"/>
                </a:lnTo>
                <a:lnTo>
                  <a:pt x="377088" y="24409"/>
                </a:lnTo>
                <a:lnTo>
                  <a:pt x="377088" y="0"/>
                </a:lnTo>
                <a:close/>
              </a:path>
            </a:pathLst>
          </a:custGeom>
          <a:solidFill>
            <a:srgbClr val="86343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6842462" y="1569779"/>
            <a:ext cx="1297940" cy="870585"/>
            <a:chOff x="6842462" y="1569779"/>
            <a:chExt cx="1297940" cy="870585"/>
          </a:xfrm>
        </p:grpSpPr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2462" y="1569779"/>
              <a:ext cx="1297693" cy="6086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50062" y="1774335"/>
              <a:ext cx="131445" cy="45085"/>
            </a:xfrm>
            <a:custGeom>
              <a:avLst/>
              <a:gdLst/>
              <a:ahLst/>
              <a:cxnLst/>
              <a:rect l="l" t="t" r="r" b="b"/>
              <a:pathLst>
                <a:path w="131445" h="45085">
                  <a:moveTo>
                    <a:pt x="26240" y="4452"/>
                  </a:moveTo>
                  <a:lnTo>
                    <a:pt x="17593" y="4452"/>
                  </a:lnTo>
                  <a:lnTo>
                    <a:pt x="19587" y="5184"/>
                  </a:lnTo>
                  <a:lnTo>
                    <a:pt x="22636" y="8100"/>
                  </a:lnTo>
                  <a:lnTo>
                    <a:pt x="23399" y="9889"/>
                  </a:lnTo>
                  <a:lnTo>
                    <a:pt x="23399" y="14050"/>
                  </a:lnTo>
                  <a:lnTo>
                    <a:pt x="22553" y="16200"/>
                  </a:lnTo>
                  <a:lnTo>
                    <a:pt x="19184" y="20764"/>
                  </a:lnTo>
                  <a:lnTo>
                    <a:pt x="15980" y="23835"/>
                  </a:lnTo>
                  <a:lnTo>
                    <a:pt x="8215" y="30218"/>
                  </a:lnTo>
                  <a:lnTo>
                    <a:pt x="5878" y="32414"/>
                  </a:lnTo>
                  <a:lnTo>
                    <a:pt x="2602" y="36211"/>
                  </a:lnTo>
                  <a:lnTo>
                    <a:pt x="1414" y="38155"/>
                  </a:lnTo>
                  <a:lnTo>
                    <a:pt x="215" y="41316"/>
                  </a:lnTo>
                  <a:lnTo>
                    <a:pt x="0" y="42558"/>
                  </a:lnTo>
                  <a:lnTo>
                    <a:pt x="39" y="43848"/>
                  </a:lnTo>
                  <a:lnTo>
                    <a:pt x="28947" y="43848"/>
                  </a:lnTo>
                  <a:lnTo>
                    <a:pt x="28947" y="38724"/>
                  </a:lnTo>
                  <a:lnTo>
                    <a:pt x="7513" y="38724"/>
                  </a:lnTo>
                  <a:lnTo>
                    <a:pt x="8110" y="37749"/>
                  </a:lnTo>
                  <a:lnTo>
                    <a:pt x="8863" y="36784"/>
                  </a:lnTo>
                  <a:lnTo>
                    <a:pt x="10695" y="34855"/>
                  </a:lnTo>
                  <a:lnTo>
                    <a:pt x="12769" y="33026"/>
                  </a:lnTo>
                  <a:lnTo>
                    <a:pt x="19832" y="27067"/>
                  </a:lnTo>
                  <a:lnTo>
                    <a:pt x="22586" y="24494"/>
                  </a:lnTo>
                  <a:lnTo>
                    <a:pt x="25914" y="20756"/>
                  </a:lnTo>
                  <a:lnTo>
                    <a:pt x="27100" y="18986"/>
                  </a:lnTo>
                  <a:lnTo>
                    <a:pt x="28533" y="15601"/>
                  </a:lnTo>
                  <a:lnTo>
                    <a:pt x="28855" y="14050"/>
                  </a:lnTo>
                  <a:lnTo>
                    <a:pt x="28812" y="8517"/>
                  </a:lnTo>
                  <a:lnTo>
                    <a:pt x="27669" y="5814"/>
                  </a:lnTo>
                  <a:lnTo>
                    <a:pt x="26240" y="4452"/>
                  </a:lnTo>
                  <a:close/>
                </a:path>
                <a:path w="131445" h="45085">
                  <a:moveTo>
                    <a:pt x="19453" y="0"/>
                  </a:moveTo>
                  <a:lnTo>
                    <a:pt x="11113" y="0"/>
                  </a:lnTo>
                  <a:lnTo>
                    <a:pt x="7807" y="1075"/>
                  </a:lnTo>
                  <a:lnTo>
                    <a:pt x="2880" y="5388"/>
                  </a:lnTo>
                  <a:lnTo>
                    <a:pt x="1457" y="8517"/>
                  </a:lnTo>
                  <a:lnTo>
                    <a:pt x="1079" y="12621"/>
                  </a:lnTo>
                  <a:lnTo>
                    <a:pt x="6565" y="13176"/>
                  </a:lnTo>
                  <a:lnTo>
                    <a:pt x="6591" y="10435"/>
                  </a:lnTo>
                  <a:lnTo>
                    <a:pt x="7372" y="8304"/>
                  </a:lnTo>
                  <a:lnTo>
                    <a:pt x="10483" y="5227"/>
                  </a:lnTo>
                  <a:lnTo>
                    <a:pt x="12552" y="4452"/>
                  </a:lnTo>
                  <a:lnTo>
                    <a:pt x="26240" y="4452"/>
                  </a:lnTo>
                  <a:lnTo>
                    <a:pt x="22781" y="1158"/>
                  </a:lnTo>
                  <a:lnTo>
                    <a:pt x="19453" y="0"/>
                  </a:lnTo>
                  <a:close/>
                </a:path>
                <a:path w="131445" h="45085">
                  <a:moveTo>
                    <a:pt x="51300" y="0"/>
                  </a:moveTo>
                  <a:lnTo>
                    <a:pt x="45788" y="0"/>
                  </a:lnTo>
                  <a:lnTo>
                    <a:pt x="43160" y="842"/>
                  </a:lnTo>
                  <a:lnTo>
                    <a:pt x="38981" y="4240"/>
                  </a:lnTo>
                  <a:lnTo>
                    <a:pt x="37407" y="6667"/>
                  </a:lnTo>
                  <a:lnTo>
                    <a:pt x="35280" y="12978"/>
                  </a:lnTo>
                  <a:lnTo>
                    <a:pt x="34751" y="17150"/>
                  </a:lnTo>
                  <a:lnTo>
                    <a:pt x="34751" y="30502"/>
                  </a:lnTo>
                  <a:lnTo>
                    <a:pt x="36187" y="36428"/>
                  </a:lnTo>
                  <a:lnTo>
                    <a:pt x="39239" y="40308"/>
                  </a:lnTo>
                  <a:lnTo>
                    <a:pt x="41464" y="43084"/>
                  </a:lnTo>
                  <a:lnTo>
                    <a:pt x="44762" y="44582"/>
                  </a:lnTo>
                  <a:lnTo>
                    <a:pt x="52153" y="44582"/>
                  </a:lnTo>
                  <a:lnTo>
                    <a:pt x="54799" y="43724"/>
                  </a:lnTo>
                  <a:lnTo>
                    <a:pt x="58971" y="40308"/>
                  </a:lnTo>
                  <a:lnTo>
                    <a:pt x="46504" y="40186"/>
                  </a:lnTo>
                  <a:lnTo>
                    <a:pt x="44422" y="38997"/>
                  </a:lnTo>
                  <a:lnTo>
                    <a:pt x="41070" y="34253"/>
                  </a:lnTo>
                  <a:lnTo>
                    <a:pt x="40241" y="29504"/>
                  </a:lnTo>
                  <a:lnTo>
                    <a:pt x="40357" y="14532"/>
                  </a:lnTo>
                  <a:lnTo>
                    <a:pt x="41155" y="10237"/>
                  </a:lnTo>
                  <a:lnTo>
                    <a:pt x="44470" y="5500"/>
                  </a:lnTo>
                  <a:lnTo>
                    <a:pt x="46443" y="4452"/>
                  </a:lnTo>
                  <a:lnTo>
                    <a:pt x="58834" y="4452"/>
                  </a:lnTo>
                  <a:lnTo>
                    <a:pt x="58366" y="3722"/>
                  </a:lnTo>
                  <a:lnTo>
                    <a:pt x="56901" y="2357"/>
                  </a:lnTo>
                  <a:lnTo>
                    <a:pt x="53351" y="471"/>
                  </a:lnTo>
                  <a:lnTo>
                    <a:pt x="51300" y="0"/>
                  </a:lnTo>
                  <a:close/>
                </a:path>
                <a:path w="131445" h="45085">
                  <a:moveTo>
                    <a:pt x="58834" y="4452"/>
                  </a:moveTo>
                  <a:lnTo>
                    <a:pt x="51412" y="4452"/>
                  </a:lnTo>
                  <a:lnTo>
                    <a:pt x="53506" y="5633"/>
                  </a:lnTo>
                  <a:lnTo>
                    <a:pt x="56851" y="10360"/>
                  </a:lnTo>
                  <a:lnTo>
                    <a:pt x="57578" y="14532"/>
                  </a:lnTo>
                  <a:lnTo>
                    <a:pt x="57680" y="29504"/>
                  </a:lnTo>
                  <a:lnTo>
                    <a:pt x="56851" y="34253"/>
                  </a:lnTo>
                  <a:lnTo>
                    <a:pt x="53476" y="39009"/>
                  </a:lnTo>
                  <a:lnTo>
                    <a:pt x="51422" y="40186"/>
                  </a:lnTo>
                  <a:lnTo>
                    <a:pt x="59050" y="40186"/>
                  </a:lnTo>
                  <a:lnTo>
                    <a:pt x="60552" y="37879"/>
                  </a:lnTo>
                  <a:lnTo>
                    <a:pt x="62644" y="31568"/>
                  </a:lnTo>
                  <a:lnTo>
                    <a:pt x="63172" y="27424"/>
                  </a:lnTo>
                  <a:lnTo>
                    <a:pt x="63094" y="17150"/>
                  </a:lnTo>
                  <a:lnTo>
                    <a:pt x="62848" y="14532"/>
                  </a:lnTo>
                  <a:lnTo>
                    <a:pt x="61535" y="9434"/>
                  </a:lnTo>
                  <a:lnTo>
                    <a:pt x="60638" y="7268"/>
                  </a:lnTo>
                  <a:lnTo>
                    <a:pt x="58834" y="4452"/>
                  </a:lnTo>
                  <a:close/>
                </a:path>
                <a:path w="131445" h="45085">
                  <a:moveTo>
                    <a:pt x="85219" y="0"/>
                  </a:moveTo>
                  <a:lnTo>
                    <a:pt x="79707" y="0"/>
                  </a:lnTo>
                  <a:lnTo>
                    <a:pt x="77080" y="842"/>
                  </a:lnTo>
                  <a:lnTo>
                    <a:pt x="72900" y="4240"/>
                  </a:lnTo>
                  <a:lnTo>
                    <a:pt x="71327" y="6667"/>
                  </a:lnTo>
                  <a:lnTo>
                    <a:pt x="69199" y="12978"/>
                  </a:lnTo>
                  <a:lnTo>
                    <a:pt x="68670" y="17150"/>
                  </a:lnTo>
                  <a:lnTo>
                    <a:pt x="68670" y="30502"/>
                  </a:lnTo>
                  <a:lnTo>
                    <a:pt x="70102" y="36428"/>
                  </a:lnTo>
                  <a:lnTo>
                    <a:pt x="73158" y="40308"/>
                  </a:lnTo>
                  <a:lnTo>
                    <a:pt x="75380" y="43084"/>
                  </a:lnTo>
                  <a:lnTo>
                    <a:pt x="78681" y="44582"/>
                  </a:lnTo>
                  <a:lnTo>
                    <a:pt x="86072" y="44582"/>
                  </a:lnTo>
                  <a:lnTo>
                    <a:pt x="88714" y="43724"/>
                  </a:lnTo>
                  <a:lnTo>
                    <a:pt x="92890" y="40308"/>
                  </a:lnTo>
                  <a:lnTo>
                    <a:pt x="80424" y="40186"/>
                  </a:lnTo>
                  <a:lnTo>
                    <a:pt x="78338" y="38997"/>
                  </a:lnTo>
                  <a:lnTo>
                    <a:pt x="74987" y="34253"/>
                  </a:lnTo>
                  <a:lnTo>
                    <a:pt x="74160" y="29504"/>
                  </a:lnTo>
                  <a:lnTo>
                    <a:pt x="74276" y="14532"/>
                  </a:lnTo>
                  <a:lnTo>
                    <a:pt x="75074" y="10237"/>
                  </a:lnTo>
                  <a:lnTo>
                    <a:pt x="76913" y="7581"/>
                  </a:lnTo>
                  <a:lnTo>
                    <a:pt x="78389" y="5500"/>
                  </a:lnTo>
                  <a:lnTo>
                    <a:pt x="80359" y="4452"/>
                  </a:lnTo>
                  <a:lnTo>
                    <a:pt x="92750" y="4452"/>
                  </a:lnTo>
                  <a:lnTo>
                    <a:pt x="92282" y="3722"/>
                  </a:lnTo>
                  <a:lnTo>
                    <a:pt x="90820" y="2357"/>
                  </a:lnTo>
                  <a:lnTo>
                    <a:pt x="87271" y="471"/>
                  </a:lnTo>
                  <a:lnTo>
                    <a:pt x="85219" y="0"/>
                  </a:lnTo>
                  <a:close/>
                </a:path>
                <a:path w="131445" h="45085">
                  <a:moveTo>
                    <a:pt x="92750" y="4452"/>
                  </a:moveTo>
                  <a:lnTo>
                    <a:pt x="85331" y="4452"/>
                  </a:lnTo>
                  <a:lnTo>
                    <a:pt x="87422" y="5633"/>
                  </a:lnTo>
                  <a:lnTo>
                    <a:pt x="90766" y="10360"/>
                  </a:lnTo>
                  <a:lnTo>
                    <a:pt x="91497" y="14532"/>
                  </a:lnTo>
                  <a:lnTo>
                    <a:pt x="91599" y="29504"/>
                  </a:lnTo>
                  <a:lnTo>
                    <a:pt x="90766" y="34253"/>
                  </a:lnTo>
                  <a:lnTo>
                    <a:pt x="87391" y="39009"/>
                  </a:lnTo>
                  <a:lnTo>
                    <a:pt x="85341" y="40186"/>
                  </a:lnTo>
                  <a:lnTo>
                    <a:pt x="92969" y="40186"/>
                  </a:lnTo>
                  <a:lnTo>
                    <a:pt x="94467" y="37879"/>
                  </a:lnTo>
                  <a:lnTo>
                    <a:pt x="96563" y="31568"/>
                  </a:lnTo>
                  <a:lnTo>
                    <a:pt x="97091" y="27424"/>
                  </a:lnTo>
                  <a:lnTo>
                    <a:pt x="97012" y="17150"/>
                  </a:lnTo>
                  <a:lnTo>
                    <a:pt x="96763" y="14532"/>
                  </a:lnTo>
                  <a:lnTo>
                    <a:pt x="95454" y="9434"/>
                  </a:lnTo>
                  <a:lnTo>
                    <a:pt x="94557" y="7268"/>
                  </a:lnTo>
                  <a:lnTo>
                    <a:pt x="92750" y="4452"/>
                  </a:lnTo>
                  <a:close/>
                </a:path>
                <a:path w="131445" h="45085">
                  <a:moveTo>
                    <a:pt x="108503" y="33299"/>
                  </a:moveTo>
                  <a:lnTo>
                    <a:pt x="103384" y="33724"/>
                  </a:lnTo>
                  <a:lnTo>
                    <a:pt x="103819" y="37158"/>
                  </a:lnTo>
                  <a:lnTo>
                    <a:pt x="105120" y="39833"/>
                  </a:lnTo>
                  <a:lnTo>
                    <a:pt x="109439" y="43632"/>
                  </a:lnTo>
                  <a:lnTo>
                    <a:pt x="112226" y="44582"/>
                  </a:lnTo>
                  <a:lnTo>
                    <a:pt x="118854" y="44582"/>
                  </a:lnTo>
                  <a:lnTo>
                    <a:pt x="121644" y="43714"/>
                  </a:lnTo>
                  <a:lnTo>
                    <a:pt x="126424" y="40259"/>
                  </a:lnTo>
                  <a:lnTo>
                    <a:pt x="113811" y="40186"/>
                  </a:lnTo>
                  <a:lnTo>
                    <a:pt x="112237" y="39639"/>
                  </a:lnTo>
                  <a:lnTo>
                    <a:pt x="109774" y="37464"/>
                  </a:lnTo>
                  <a:lnTo>
                    <a:pt x="108939" y="35718"/>
                  </a:lnTo>
                  <a:lnTo>
                    <a:pt x="108503" y="33299"/>
                  </a:lnTo>
                  <a:close/>
                </a:path>
                <a:path w="131445" h="45085">
                  <a:moveTo>
                    <a:pt x="131251" y="23277"/>
                  </a:moveTo>
                  <a:lnTo>
                    <a:pt x="125884" y="23277"/>
                  </a:lnTo>
                  <a:lnTo>
                    <a:pt x="125903" y="26690"/>
                  </a:lnTo>
                  <a:lnTo>
                    <a:pt x="125685" y="28501"/>
                  </a:lnTo>
                  <a:lnTo>
                    <a:pt x="117388" y="40186"/>
                  </a:lnTo>
                  <a:lnTo>
                    <a:pt x="126476" y="40186"/>
                  </a:lnTo>
                  <a:lnTo>
                    <a:pt x="128235" y="37749"/>
                  </a:lnTo>
                  <a:lnTo>
                    <a:pt x="130655" y="31132"/>
                  </a:lnTo>
                  <a:lnTo>
                    <a:pt x="131251" y="26690"/>
                  </a:lnTo>
                  <a:lnTo>
                    <a:pt x="131251" y="23277"/>
                  </a:lnTo>
                  <a:close/>
                </a:path>
                <a:path w="131445" h="45085">
                  <a:moveTo>
                    <a:pt x="119127" y="0"/>
                  </a:moveTo>
                  <a:lnTo>
                    <a:pt x="112367" y="0"/>
                  </a:lnTo>
                  <a:lnTo>
                    <a:pt x="109101" y="1350"/>
                  </a:lnTo>
                  <a:lnTo>
                    <a:pt x="103892" y="6750"/>
                  </a:lnTo>
                  <a:lnTo>
                    <a:pt x="102589" y="10306"/>
                  </a:lnTo>
                  <a:lnTo>
                    <a:pt x="102589" y="19025"/>
                  </a:lnTo>
                  <a:lnTo>
                    <a:pt x="103839" y="22481"/>
                  </a:lnTo>
                  <a:lnTo>
                    <a:pt x="108827" y="27716"/>
                  </a:lnTo>
                  <a:lnTo>
                    <a:pt x="111880" y="29025"/>
                  </a:lnTo>
                  <a:lnTo>
                    <a:pt x="117641" y="29025"/>
                  </a:lnTo>
                  <a:lnTo>
                    <a:pt x="119656" y="28501"/>
                  </a:lnTo>
                  <a:lnTo>
                    <a:pt x="123353" y="26376"/>
                  </a:lnTo>
                  <a:lnTo>
                    <a:pt x="124819" y="24983"/>
                  </a:lnTo>
                  <a:lnTo>
                    <a:pt x="125264" y="24270"/>
                  </a:lnTo>
                  <a:lnTo>
                    <a:pt x="114307" y="24270"/>
                  </a:lnTo>
                  <a:lnTo>
                    <a:pt x="112237" y="23409"/>
                  </a:lnTo>
                  <a:lnTo>
                    <a:pt x="108911" y="19944"/>
                  </a:lnTo>
                  <a:lnTo>
                    <a:pt x="108075" y="17686"/>
                  </a:lnTo>
                  <a:lnTo>
                    <a:pt x="108132" y="11659"/>
                  </a:lnTo>
                  <a:lnTo>
                    <a:pt x="108950" y="9298"/>
                  </a:lnTo>
                  <a:lnTo>
                    <a:pt x="112461" y="5417"/>
                  </a:lnTo>
                  <a:lnTo>
                    <a:pt x="114533" y="4452"/>
                  </a:lnTo>
                  <a:lnTo>
                    <a:pt x="126939" y="4452"/>
                  </a:lnTo>
                  <a:lnTo>
                    <a:pt x="126424" y="3822"/>
                  </a:lnTo>
                  <a:lnTo>
                    <a:pt x="121719" y="763"/>
                  </a:lnTo>
                  <a:lnTo>
                    <a:pt x="119127" y="0"/>
                  </a:lnTo>
                  <a:close/>
                </a:path>
                <a:path w="131445" h="45085">
                  <a:moveTo>
                    <a:pt x="126939" y="4452"/>
                  </a:moveTo>
                  <a:lnTo>
                    <a:pt x="119250" y="4452"/>
                  </a:lnTo>
                  <a:lnTo>
                    <a:pt x="121218" y="5356"/>
                  </a:lnTo>
                  <a:lnTo>
                    <a:pt x="124462" y="8956"/>
                  </a:lnTo>
                  <a:lnTo>
                    <a:pt x="125276" y="11393"/>
                  </a:lnTo>
                  <a:lnTo>
                    <a:pt x="125226" y="17686"/>
                  </a:lnTo>
                  <a:lnTo>
                    <a:pt x="124480" y="19944"/>
                  </a:lnTo>
                  <a:lnTo>
                    <a:pt x="121291" y="23409"/>
                  </a:lnTo>
                  <a:lnTo>
                    <a:pt x="119260" y="24270"/>
                  </a:lnTo>
                  <a:lnTo>
                    <a:pt x="125264" y="24270"/>
                  </a:lnTo>
                  <a:lnTo>
                    <a:pt x="125884" y="23277"/>
                  </a:lnTo>
                  <a:lnTo>
                    <a:pt x="131251" y="23277"/>
                  </a:lnTo>
                  <a:lnTo>
                    <a:pt x="131251" y="15756"/>
                  </a:lnTo>
                  <a:lnTo>
                    <a:pt x="130643" y="11659"/>
                  </a:lnTo>
                  <a:lnTo>
                    <a:pt x="128200" y="5996"/>
                  </a:lnTo>
                  <a:lnTo>
                    <a:pt x="126939" y="4452"/>
                  </a:lnTo>
                  <a:close/>
                </a:path>
              </a:pathLst>
            </a:custGeom>
            <a:solidFill>
              <a:srgbClr val="2B2A2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44229" y="2216318"/>
              <a:ext cx="971266" cy="223692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15061" y="1885881"/>
            <a:ext cx="979769" cy="11320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016311" y="2220681"/>
            <a:ext cx="1337651" cy="11360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012261" y="2060207"/>
            <a:ext cx="819284" cy="10624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008635" y="1639562"/>
            <a:ext cx="1145303" cy="19398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5498298" y="1751132"/>
            <a:ext cx="792480" cy="266065"/>
            <a:chOff x="5498298" y="1751132"/>
            <a:chExt cx="792480" cy="266065"/>
          </a:xfrm>
        </p:grpSpPr>
        <p:sp>
          <p:nvSpPr>
            <p:cNvPr id="40" name="object 40"/>
            <p:cNvSpPr/>
            <p:nvPr/>
          </p:nvSpPr>
          <p:spPr>
            <a:xfrm>
              <a:off x="5705826" y="1760201"/>
              <a:ext cx="309245" cy="254000"/>
            </a:xfrm>
            <a:custGeom>
              <a:avLst/>
              <a:gdLst/>
              <a:ahLst/>
              <a:cxnLst/>
              <a:rect l="l" t="t" r="r" b="b"/>
              <a:pathLst>
                <a:path w="309245" h="254000">
                  <a:moveTo>
                    <a:pt x="308693" y="111"/>
                  </a:moveTo>
                  <a:lnTo>
                    <a:pt x="227390" y="17"/>
                  </a:lnTo>
                  <a:lnTo>
                    <a:pt x="161734" y="155004"/>
                  </a:lnTo>
                  <a:lnTo>
                    <a:pt x="156107" y="163381"/>
                  </a:lnTo>
                  <a:lnTo>
                    <a:pt x="80831" y="896"/>
                  </a:lnTo>
                  <a:lnTo>
                    <a:pt x="0" y="0"/>
                  </a:lnTo>
                  <a:lnTo>
                    <a:pt x="126" y="33846"/>
                  </a:lnTo>
                  <a:lnTo>
                    <a:pt x="22767" y="33883"/>
                  </a:lnTo>
                  <a:lnTo>
                    <a:pt x="23747" y="59789"/>
                  </a:lnTo>
                  <a:lnTo>
                    <a:pt x="23816" y="86619"/>
                  </a:lnTo>
                  <a:lnTo>
                    <a:pt x="23260" y="139647"/>
                  </a:lnTo>
                  <a:lnTo>
                    <a:pt x="23918" y="178135"/>
                  </a:lnTo>
                  <a:lnTo>
                    <a:pt x="16026" y="218135"/>
                  </a:lnTo>
                  <a:lnTo>
                    <a:pt x="5590" y="221059"/>
                  </a:lnTo>
                  <a:lnTo>
                    <a:pt x="36" y="223667"/>
                  </a:lnTo>
                  <a:lnTo>
                    <a:pt x="72" y="253490"/>
                  </a:lnTo>
                  <a:lnTo>
                    <a:pt x="81875" y="253406"/>
                  </a:lnTo>
                  <a:lnTo>
                    <a:pt x="81817" y="223667"/>
                  </a:lnTo>
                  <a:lnTo>
                    <a:pt x="73865" y="220456"/>
                  </a:lnTo>
                  <a:lnTo>
                    <a:pt x="66740" y="219129"/>
                  </a:lnTo>
                  <a:lnTo>
                    <a:pt x="61039" y="215997"/>
                  </a:lnTo>
                  <a:lnTo>
                    <a:pt x="57363" y="207366"/>
                  </a:lnTo>
                  <a:lnTo>
                    <a:pt x="57398" y="81006"/>
                  </a:lnTo>
                  <a:lnTo>
                    <a:pt x="135011" y="253396"/>
                  </a:lnTo>
                  <a:lnTo>
                    <a:pt x="159948" y="253537"/>
                  </a:lnTo>
                  <a:lnTo>
                    <a:pt x="233640" y="74555"/>
                  </a:lnTo>
                  <a:lnTo>
                    <a:pt x="235451" y="217205"/>
                  </a:lnTo>
                  <a:lnTo>
                    <a:pt x="213596" y="220572"/>
                  </a:lnTo>
                  <a:lnTo>
                    <a:pt x="213469" y="251834"/>
                  </a:lnTo>
                  <a:lnTo>
                    <a:pt x="307926" y="253469"/>
                  </a:lnTo>
                  <a:lnTo>
                    <a:pt x="307966" y="220179"/>
                  </a:lnTo>
                  <a:lnTo>
                    <a:pt x="286499" y="219081"/>
                  </a:lnTo>
                  <a:lnTo>
                    <a:pt x="286073" y="34578"/>
                  </a:lnTo>
                  <a:lnTo>
                    <a:pt x="308574" y="33534"/>
                  </a:lnTo>
                  <a:lnTo>
                    <a:pt x="308693" y="111"/>
                  </a:lnTo>
                  <a:close/>
                </a:path>
              </a:pathLst>
            </a:custGeom>
            <a:solidFill>
              <a:srgbClr val="0139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98298" y="1760306"/>
              <a:ext cx="173976" cy="25332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031170" y="1751132"/>
              <a:ext cx="259715" cy="266065"/>
            </a:xfrm>
            <a:custGeom>
              <a:avLst/>
              <a:gdLst/>
              <a:ahLst/>
              <a:cxnLst/>
              <a:rect l="l" t="t" r="r" b="b"/>
              <a:pathLst>
                <a:path w="259714" h="266064">
                  <a:moveTo>
                    <a:pt x="130556" y="0"/>
                  </a:moveTo>
                  <a:lnTo>
                    <a:pt x="91605" y="12664"/>
                  </a:lnTo>
                  <a:lnTo>
                    <a:pt x="56223" y="36830"/>
                  </a:lnTo>
                  <a:lnTo>
                    <a:pt x="27100" y="70657"/>
                  </a:lnTo>
                  <a:lnTo>
                    <a:pt x="6928" y="112306"/>
                  </a:lnTo>
                  <a:lnTo>
                    <a:pt x="0" y="165829"/>
                  </a:lnTo>
                  <a:lnTo>
                    <a:pt x="13728" y="211538"/>
                  </a:lnTo>
                  <a:lnTo>
                    <a:pt x="44383" y="245689"/>
                  </a:lnTo>
                  <a:lnTo>
                    <a:pt x="88235" y="264536"/>
                  </a:lnTo>
                  <a:lnTo>
                    <a:pt x="128123" y="265920"/>
                  </a:lnTo>
                  <a:lnTo>
                    <a:pt x="167224" y="254948"/>
                  </a:lnTo>
                  <a:lnTo>
                    <a:pt x="202786" y="232804"/>
                  </a:lnTo>
                  <a:lnTo>
                    <a:pt x="205195" y="230159"/>
                  </a:lnTo>
                  <a:lnTo>
                    <a:pt x="130064" y="230159"/>
                  </a:lnTo>
                  <a:lnTo>
                    <a:pt x="100277" y="228172"/>
                  </a:lnTo>
                  <a:lnTo>
                    <a:pt x="75052" y="212860"/>
                  </a:lnTo>
                  <a:lnTo>
                    <a:pt x="58502" y="187235"/>
                  </a:lnTo>
                  <a:lnTo>
                    <a:pt x="52664" y="154120"/>
                  </a:lnTo>
                  <a:lnTo>
                    <a:pt x="59571" y="116342"/>
                  </a:lnTo>
                  <a:lnTo>
                    <a:pt x="78163" y="81282"/>
                  </a:lnTo>
                  <a:lnTo>
                    <a:pt x="103812" y="55991"/>
                  </a:lnTo>
                  <a:lnTo>
                    <a:pt x="133194" y="42795"/>
                  </a:lnTo>
                  <a:lnTo>
                    <a:pt x="233109" y="42795"/>
                  </a:lnTo>
                  <a:lnTo>
                    <a:pt x="214330" y="20587"/>
                  </a:lnTo>
                  <a:lnTo>
                    <a:pt x="170383" y="674"/>
                  </a:lnTo>
                  <a:lnTo>
                    <a:pt x="130556" y="0"/>
                  </a:lnTo>
                  <a:close/>
                </a:path>
                <a:path w="259714" h="266064">
                  <a:moveTo>
                    <a:pt x="233109" y="42795"/>
                  </a:moveTo>
                  <a:lnTo>
                    <a:pt x="133194" y="42795"/>
                  </a:lnTo>
                  <a:lnTo>
                    <a:pt x="162982" y="44021"/>
                  </a:lnTo>
                  <a:lnTo>
                    <a:pt x="188208" y="60092"/>
                  </a:lnTo>
                  <a:lnTo>
                    <a:pt x="204759" y="87395"/>
                  </a:lnTo>
                  <a:lnTo>
                    <a:pt x="210601" y="122190"/>
                  </a:lnTo>
                  <a:lnTo>
                    <a:pt x="203698" y="160734"/>
                  </a:lnTo>
                  <a:lnTo>
                    <a:pt x="185104" y="195028"/>
                  </a:lnTo>
                  <a:lnTo>
                    <a:pt x="159450" y="218641"/>
                  </a:lnTo>
                  <a:lnTo>
                    <a:pt x="130064" y="230159"/>
                  </a:lnTo>
                  <a:lnTo>
                    <a:pt x="205195" y="230159"/>
                  </a:lnTo>
                  <a:lnTo>
                    <a:pt x="232059" y="200670"/>
                  </a:lnTo>
                  <a:lnTo>
                    <a:pt x="252293" y="159733"/>
                  </a:lnTo>
                  <a:lnTo>
                    <a:pt x="259128" y="105141"/>
                  </a:lnTo>
                  <a:lnTo>
                    <a:pt x="245192" y="57084"/>
                  </a:lnTo>
                  <a:lnTo>
                    <a:pt x="233109" y="42795"/>
                  </a:lnTo>
                  <a:close/>
                </a:path>
              </a:pathLst>
            </a:custGeom>
            <a:solidFill>
              <a:srgbClr val="01398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3" name="object 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845467" y="2066774"/>
            <a:ext cx="511131" cy="20892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16381" y="2623831"/>
            <a:ext cx="1314853" cy="66381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843103" y="4489635"/>
            <a:ext cx="840113" cy="13382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847592" y="5074786"/>
            <a:ext cx="920732" cy="114181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844882" y="4692229"/>
            <a:ext cx="1002271" cy="28126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853565" y="2593012"/>
            <a:ext cx="921142" cy="13382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858137" y="3178159"/>
            <a:ext cx="920736" cy="11418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855429" y="2795601"/>
            <a:ext cx="1002268" cy="281258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5430085" y="3709645"/>
            <a:ext cx="300355" cy="300355"/>
          </a:xfrm>
          <a:custGeom>
            <a:avLst/>
            <a:gdLst/>
            <a:ahLst/>
            <a:cxnLst/>
            <a:rect l="l" t="t" r="r" b="b"/>
            <a:pathLst>
              <a:path w="300354" h="300354">
                <a:moveTo>
                  <a:pt x="223516" y="120930"/>
                </a:moveTo>
                <a:lnTo>
                  <a:pt x="175113" y="123951"/>
                </a:lnTo>
                <a:lnTo>
                  <a:pt x="128762" y="131069"/>
                </a:lnTo>
                <a:lnTo>
                  <a:pt x="84261" y="141879"/>
                </a:lnTo>
                <a:lnTo>
                  <a:pt x="41407" y="155977"/>
                </a:lnTo>
                <a:lnTo>
                  <a:pt x="0" y="172961"/>
                </a:lnTo>
                <a:lnTo>
                  <a:pt x="0" y="300059"/>
                </a:lnTo>
                <a:lnTo>
                  <a:pt x="204868" y="300059"/>
                </a:lnTo>
                <a:lnTo>
                  <a:pt x="214346" y="254999"/>
                </a:lnTo>
                <a:lnTo>
                  <a:pt x="220337" y="210141"/>
                </a:lnTo>
                <a:lnTo>
                  <a:pt x="223256" y="165459"/>
                </a:lnTo>
                <a:lnTo>
                  <a:pt x="223516" y="120930"/>
                </a:lnTo>
                <a:close/>
              </a:path>
              <a:path w="300354" h="300354">
                <a:moveTo>
                  <a:pt x="214034" y="0"/>
                </a:moveTo>
                <a:lnTo>
                  <a:pt x="0" y="0"/>
                </a:lnTo>
                <a:lnTo>
                  <a:pt x="0" y="135484"/>
                </a:lnTo>
                <a:lnTo>
                  <a:pt x="36813" y="122900"/>
                </a:lnTo>
                <a:lnTo>
                  <a:pt x="76793" y="111462"/>
                </a:lnTo>
                <a:lnTo>
                  <a:pt x="120581" y="101402"/>
                </a:lnTo>
                <a:lnTo>
                  <a:pt x="168818" y="92953"/>
                </a:lnTo>
                <a:lnTo>
                  <a:pt x="222144" y="86346"/>
                </a:lnTo>
                <a:lnTo>
                  <a:pt x="220682" y="64726"/>
                </a:lnTo>
                <a:lnTo>
                  <a:pt x="218811" y="43130"/>
                </a:lnTo>
                <a:lnTo>
                  <a:pt x="216579" y="21556"/>
                </a:lnTo>
                <a:lnTo>
                  <a:pt x="214034" y="0"/>
                </a:lnTo>
                <a:close/>
              </a:path>
              <a:path w="300354" h="300354">
                <a:moveTo>
                  <a:pt x="258404" y="121452"/>
                </a:moveTo>
                <a:lnTo>
                  <a:pt x="260326" y="164990"/>
                </a:lnTo>
                <a:lnTo>
                  <a:pt x="261292" y="209463"/>
                </a:lnTo>
                <a:lnTo>
                  <a:pt x="261597" y="254583"/>
                </a:lnTo>
                <a:lnTo>
                  <a:pt x="261539" y="300059"/>
                </a:lnTo>
                <a:lnTo>
                  <a:pt x="299882" y="300059"/>
                </a:lnTo>
                <a:lnTo>
                  <a:pt x="299882" y="124894"/>
                </a:lnTo>
                <a:lnTo>
                  <a:pt x="289363" y="123737"/>
                </a:lnTo>
                <a:lnTo>
                  <a:pt x="278946" y="122780"/>
                </a:lnTo>
                <a:lnTo>
                  <a:pt x="268627" y="122020"/>
                </a:lnTo>
                <a:lnTo>
                  <a:pt x="258404" y="121452"/>
                </a:lnTo>
                <a:close/>
              </a:path>
              <a:path w="300354" h="300354">
                <a:moveTo>
                  <a:pt x="299882" y="0"/>
                </a:moveTo>
                <a:lnTo>
                  <a:pt x="244036" y="0"/>
                </a:lnTo>
                <a:lnTo>
                  <a:pt x="247704" y="20110"/>
                </a:lnTo>
                <a:lnTo>
                  <a:pt x="250829" y="40750"/>
                </a:lnTo>
                <a:lnTo>
                  <a:pt x="253455" y="61877"/>
                </a:lnTo>
                <a:lnTo>
                  <a:pt x="255624" y="83450"/>
                </a:lnTo>
                <a:lnTo>
                  <a:pt x="277344" y="82029"/>
                </a:lnTo>
                <a:lnTo>
                  <a:pt x="299882" y="80902"/>
                </a:lnTo>
                <a:lnTo>
                  <a:pt x="299882" y="0"/>
                </a:lnTo>
                <a:close/>
              </a:path>
            </a:pathLst>
          </a:custGeom>
          <a:solidFill>
            <a:srgbClr val="0144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879609" y="3712524"/>
            <a:ext cx="197485" cy="294005"/>
          </a:xfrm>
          <a:custGeom>
            <a:avLst/>
            <a:gdLst/>
            <a:ahLst/>
            <a:cxnLst/>
            <a:rect l="l" t="t" r="r" b="b"/>
            <a:pathLst>
              <a:path w="197485" h="294004">
                <a:moveTo>
                  <a:pt x="94079" y="0"/>
                </a:moveTo>
                <a:lnTo>
                  <a:pt x="0" y="0"/>
                </a:lnTo>
                <a:lnTo>
                  <a:pt x="0" y="293883"/>
                </a:lnTo>
                <a:lnTo>
                  <a:pt x="80114" y="293883"/>
                </a:lnTo>
                <a:lnTo>
                  <a:pt x="100731" y="293601"/>
                </a:lnTo>
                <a:lnTo>
                  <a:pt x="146500" y="290024"/>
                </a:lnTo>
                <a:lnTo>
                  <a:pt x="180853" y="264654"/>
                </a:lnTo>
                <a:lnTo>
                  <a:pt x="190837" y="244217"/>
                </a:lnTo>
                <a:lnTo>
                  <a:pt x="47646" y="244217"/>
                </a:lnTo>
                <a:lnTo>
                  <a:pt x="47646" y="165409"/>
                </a:lnTo>
                <a:lnTo>
                  <a:pt x="186302" y="165409"/>
                </a:lnTo>
                <a:lnTo>
                  <a:pt x="185638" y="164109"/>
                </a:lnTo>
                <a:lnTo>
                  <a:pt x="179239" y="155362"/>
                </a:lnTo>
                <a:lnTo>
                  <a:pt x="171618" y="147993"/>
                </a:lnTo>
                <a:lnTo>
                  <a:pt x="162767" y="141996"/>
                </a:lnTo>
                <a:lnTo>
                  <a:pt x="152673" y="137365"/>
                </a:lnTo>
                <a:lnTo>
                  <a:pt x="159879" y="132526"/>
                </a:lnTo>
                <a:lnTo>
                  <a:pt x="166301" y="126623"/>
                </a:lnTo>
                <a:lnTo>
                  <a:pt x="171933" y="119643"/>
                </a:lnTo>
                <a:lnTo>
                  <a:pt x="173777" y="116564"/>
                </a:lnTo>
                <a:lnTo>
                  <a:pt x="47646" y="116564"/>
                </a:lnTo>
                <a:lnTo>
                  <a:pt x="47646" y="48841"/>
                </a:lnTo>
                <a:lnTo>
                  <a:pt x="181972" y="48841"/>
                </a:lnTo>
                <a:lnTo>
                  <a:pt x="181570" y="47356"/>
                </a:lnTo>
                <a:lnTo>
                  <a:pt x="160340" y="14979"/>
                </a:lnTo>
                <a:lnTo>
                  <a:pt x="118489" y="716"/>
                </a:lnTo>
                <a:lnTo>
                  <a:pt x="107182" y="178"/>
                </a:lnTo>
                <a:lnTo>
                  <a:pt x="94079" y="0"/>
                </a:lnTo>
                <a:close/>
              </a:path>
              <a:path w="197485" h="294004">
                <a:moveTo>
                  <a:pt x="186302" y="165409"/>
                </a:moveTo>
                <a:lnTo>
                  <a:pt x="86029" y="165409"/>
                </a:lnTo>
                <a:lnTo>
                  <a:pt x="100835" y="165678"/>
                </a:lnTo>
                <a:lnTo>
                  <a:pt x="112801" y="166480"/>
                </a:lnTo>
                <a:lnTo>
                  <a:pt x="143035" y="183128"/>
                </a:lnTo>
                <a:lnTo>
                  <a:pt x="146484" y="189284"/>
                </a:lnTo>
                <a:lnTo>
                  <a:pt x="148179" y="196740"/>
                </a:lnTo>
                <a:lnTo>
                  <a:pt x="148179" y="205632"/>
                </a:lnTo>
                <a:lnTo>
                  <a:pt x="131314" y="240797"/>
                </a:lnTo>
                <a:lnTo>
                  <a:pt x="91671" y="244217"/>
                </a:lnTo>
                <a:lnTo>
                  <a:pt x="190837" y="244217"/>
                </a:lnTo>
                <a:lnTo>
                  <a:pt x="192956" y="238013"/>
                </a:lnTo>
                <a:lnTo>
                  <a:pt x="195281" y="228321"/>
                </a:lnTo>
                <a:lnTo>
                  <a:pt x="196673" y="218488"/>
                </a:lnTo>
                <a:lnTo>
                  <a:pt x="197135" y="208508"/>
                </a:lnTo>
                <a:lnTo>
                  <a:pt x="196417" y="196155"/>
                </a:lnTo>
                <a:lnTo>
                  <a:pt x="194262" y="184642"/>
                </a:lnTo>
                <a:lnTo>
                  <a:pt x="190669" y="173962"/>
                </a:lnTo>
                <a:lnTo>
                  <a:pt x="186302" y="165409"/>
                </a:lnTo>
                <a:close/>
              </a:path>
              <a:path w="197485" h="294004">
                <a:moveTo>
                  <a:pt x="181972" y="48841"/>
                </a:moveTo>
                <a:lnTo>
                  <a:pt x="74912" y="48841"/>
                </a:lnTo>
                <a:lnTo>
                  <a:pt x="89985" y="48906"/>
                </a:lnTo>
                <a:lnTo>
                  <a:pt x="101766" y="49099"/>
                </a:lnTo>
                <a:lnTo>
                  <a:pt x="137285" y="65805"/>
                </a:lnTo>
                <a:lnTo>
                  <a:pt x="139312" y="73126"/>
                </a:lnTo>
                <a:lnTo>
                  <a:pt x="139312" y="91667"/>
                </a:lnTo>
                <a:lnTo>
                  <a:pt x="108510" y="115988"/>
                </a:lnTo>
                <a:lnTo>
                  <a:pt x="78746" y="116564"/>
                </a:lnTo>
                <a:lnTo>
                  <a:pt x="173777" y="116564"/>
                </a:lnTo>
                <a:lnTo>
                  <a:pt x="185638" y="73811"/>
                </a:lnTo>
                <a:lnTo>
                  <a:pt x="185186" y="64540"/>
                </a:lnTo>
                <a:lnTo>
                  <a:pt x="183829" y="55717"/>
                </a:lnTo>
                <a:lnTo>
                  <a:pt x="181972" y="48841"/>
                </a:lnTo>
                <a:close/>
              </a:path>
            </a:pathLst>
          </a:custGeom>
          <a:solidFill>
            <a:srgbClr val="0144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245571" y="3712524"/>
            <a:ext cx="197485" cy="294005"/>
          </a:xfrm>
          <a:custGeom>
            <a:avLst/>
            <a:gdLst/>
            <a:ahLst/>
            <a:cxnLst/>
            <a:rect l="l" t="t" r="r" b="b"/>
            <a:pathLst>
              <a:path w="197485" h="294004">
                <a:moveTo>
                  <a:pt x="94079" y="0"/>
                </a:moveTo>
                <a:lnTo>
                  <a:pt x="0" y="0"/>
                </a:lnTo>
                <a:lnTo>
                  <a:pt x="0" y="293883"/>
                </a:lnTo>
                <a:lnTo>
                  <a:pt x="80114" y="293883"/>
                </a:lnTo>
                <a:lnTo>
                  <a:pt x="100732" y="293601"/>
                </a:lnTo>
                <a:lnTo>
                  <a:pt x="146501" y="290024"/>
                </a:lnTo>
                <a:lnTo>
                  <a:pt x="180852" y="264654"/>
                </a:lnTo>
                <a:lnTo>
                  <a:pt x="190837" y="244217"/>
                </a:lnTo>
                <a:lnTo>
                  <a:pt x="47642" y="244217"/>
                </a:lnTo>
                <a:lnTo>
                  <a:pt x="47642" y="165409"/>
                </a:lnTo>
                <a:lnTo>
                  <a:pt x="186305" y="165409"/>
                </a:lnTo>
                <a:lnTo>
                  <a:pt x="185640" y="164109"/>
                </a:lnTo>
                <a:lnTo>
                  <a:pt x="179240" y="155362"/>
                </a:lnTo>
                <a:lnTo>
                  <a:pt x="171619" y="147993"/>
                </a:lnTo>
                <a:lnTo>
                  <a:pt x="162766" y="141996"/>
                </a:lnTo>
                <a:lnTo>
                  <a:pt x="152671" y="137365"/>
                </a:lnTo>
                <a:lnTo>
                  <a:pt x="159880" y="132526"/>
                </a:lnTo>
                <a:lnTo>
                  <a:pt x="166301" y="126623"/>
                </a:lnTo>
                <a:lnTo>
                  <a:pt x="171932" y="119643"/>
                </a:lnTo>
                <a:lnTo>
                  <a:pt x="173776" y="116564"/>
                </a:lnTo>
                <a:lnTo>
                  <a:pt x="47642" y="116564"/>
                </a:lnTo>
                <a:lnTo>
                  <a:pt x="47642" y="48841"/>
                </a:lnTo>
                <a:lnTo>
                  <a:pt x="181973" y="48841"/>
                </a:lnTo>
                <a:lnTo>
                  <a:pt x="181572" y="47356"/>
                </a:lnTo>
                <a:lnTo>
                  <a:pt x="160340" y="14979"/>
                </a:lnTo>
                <a:lnTo>
                  <a:pt x="118488" y="716"/>
                </a:lnTo>
                <a:lnTo>
                  <a:pt x="107182" y="178"/>
                </a:lnTo>
                <a:lnTo>
                  <a:pt x="94079" y="0"/>
                </a:lnTo>
                <a:close/>
              </a:path>
              <a:path w="197485" h="294004">
                <a:moveTo>
                  <a:pt x="186305" y="165409"/>
                </a:moveTo>
                <a:lnTo>
                  <a:pt x="86028" y="165409"/>
                </a:lnTo>
                <a:lnTo>
                  <a:pt x="100834" y="165678"/>
                </a:lnTo>
                <a:lnTo>
                  <a:pt x="112800" y="166480"/>
                </a:lnTo>
                <a:lnTo>
                  <a:pt x="143031" y="183128"/>
                </a:lnTo>
                <a:lnTo>
                  <a:pt x="146484" y="189284"/>
                </a:lnTo>
                <a:lnTo>
                  <a:pt x="148179" y="196740"/>
                </a:lnTo>
                <a:lnTo>
                  <a:pt x="148179" y="205632"/>
                </a:lnTo>
                <a:lnTo>
                  <a:pt x="131316" y="240797"/>
                </a:lnTo>
                <a:lnTo>
                  <a:pt x="91669" y="244217"/>
                </a:lnTo>
                <a:lnTo>
                  <a:pt x="190837" y="244217"/>
                </a:lnTo>
                <a:lnTo>
                  <a:pt x="192956" y="238013"/>
                </a:lnTo>
                <a:lnTo>
                  <a:pt x="195281" y="228321"/>
                </a:lnTo>
                <a:lnTo>
                  <a:pt x="196673" y="218488"/>
                </a:lnTo>
                <a:lnTo>
                  <a:pt x="197135" y="208508"/>
                </a:lnTo>
                <a:lnTo>
                  <a:pt x="196418" y="196155"/>
                </a:lnTo>
                <a:lnTo>
                  <a:pt x="194263" y="184642"/>
                </a:lnTo>
                <a:lnTo>
                  <a:pt x="190672" y="173962"/>
                </a:lnTo>
                <a:lnTo>
                  <a:pt x="186305" y="165409"/>
                </a:lnTo>
                <a:close/>
              </a:path>
              <a:path w="197485" h="294004">
                <a:moveTo>
                  <a:pt x="181973" y="48841"/>
                </a:moveTo>
                <a:lnTo>
                  <a:pt x="74912" y="48841"/>
                </a:lnTo>
                <a:lnTo>
                  <a:pt x="89985" y="48906"/>
                </a:lnTo>
                <a:lnTo>
                  <a:pt x="101766" y="49099"/>
                </a:lnTo>
                <a:lnTo>
                  <a:pt x="137281" y="65805"/>
                </a:lnTo>
                <a:lnTo>
                  <a:pt x="139312" y="73126"/>
                </a:lnTo>
                <a:lnTo>
                  <a:pt x="139312" y="91667"/>
                </a:lnTo>
                <a:lnTo>
                  <a:pt x="108510" y="115988"/>
                </a:lnTo>
                <a:lnTo>
                  <a:pt x="78746" y="116564"/>
                </a:lnTo>
                <a:lnTo>
                  <a:pt x="173776" y="116564"/>
                </a:lnTo>
                <a:lnTo>
                  <a:pt x="185640" y="73811"/>
                </a:lnTo>
                <a:lnTo>
                  <a:pt x="185188" y="64540"/>
                </a:lnTo>
                <a:lnTo>
                  <a:pt x="183832" y="55717"/>
                </a:lnTo>
                <a:lnTo>
                  <a:pt x="181973" y="48841"/>
                </a:lnTo>
                <a:close/>
              </a:path>
            </a:pathLst>
          </a:custGeom>
          <a:solidFill>
            <a:srgbClr val="0144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130213" y="3712524"/>
            <a:ext cx="48260" cy="294005"/>
          </a:xfrm>
          <a:custGeom>
            <a:avLst/>
            <a:gdLst/>
            <a:ahLst/>
            <a:cxnLst/>
            <a:rect l="l" t="t" r="r" b="b"/>
            <a:pathLst>
              <a:path w="48260" h="294004">
                <a:moveTo>
                  <a:pt x="47641" y="0"/>
                </a:moveTo>
                <a:lnTo>
                  <a:pt x="0" y="0"/>
                </a:lnTo>
                <a:lnTo>
                  <a:pt x="0" y="293883"/>
                </a:lnTo>
                <a:lnTo>
                  <a:pt x="47641" y="293883"/>
                </a:lnTo>
                <a:lnTo>
                  <a:pt x="47641" y="0"/>
                </a:lnTo>
                <a:close/>
              </a:path>
            </a:pathLst>
          </a:custGeom>
          <a:solidFill>
            <a:srgbClr val="01448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798296" y="3709645"/>
            <a:ext cx="13335" cy="430530"/>
          </a:xfrm>
          <a:custGeom>
            <a:avLst/>
            <a:gdLst/>
            <a:ahLst/>
            <a:cxnLst/>
            <a:rect l="l" t="t" r="r" b="b"/>
            <a:pathLst>
              <a:path w="13335" h="430529">
                <a:moveTo>
                  <a:pt x="13334" y="0"/>
                </a:moveTo>
                <a:lnTo>
                  <a:pt x="0" y="0"/>
                </a:lnTo>
                <a:lnTo>
                  <a:pt x="0" y="430160"/>
                </a:lnTo>
                <a:lnTo>
                  <a:pt x="13334" y="430160"/>
                </a:lnTo>
                <a:lnTo>
                  <a:pt x="13334" y="0"/>
                </a:lnTo>
                <a:close/>
              </a:path>
            </a:pathLst>
          </a:custGeom>
          <a:solidFill>
            <a:srgbClr val="8AC0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882021" y="4069785"/>
            <a:ext cx="521334" cy="70485"/>
          </a:xfrm>
          <a:custGeom>
            <a:avLst/>
            <a:gdLst/>
            <a:ahLst/>
            <a:cxnLst/>
            <a:rect l="l" t="t" r="r" b="b"/>
            <a:pathLst>
              <a:path w="521335" h="70485">
                <a:moveTo>
                  <a:pt x="36151" y="1230"/>
                </a:moveTo>
                <a:lnTo>
                  <a:pt x="0" y="1230"/>
                </a:lnTo>
                <a:lnTo>
                  <a:pt x="0" y="68788"/>
                </a:lnTo>
                <a:lnTo>
                  <a:pt x="10652" y="68788"/>
                </a:lnTo>
                <a:lnTo>
                  <a:pt x="10652" y="40104"/>
                </a:lnTo>
                <a:lnTo>
                  <a:pt x="32698" y="40104"/>
                </a:lnTo>
                <a:lnTo>
                  <a:pt x="32698" y="28688"/>
                </a:lnTo>
                <a:lnTo>
                  <a:pt x="10652" y="28688"/>
                </a:lnTo>
                <a:lnTo>
                  <a:pt x="10652" y="12646"/>
                </a:lnTo>
                <a:lnTo>
                  <a:pt x="36151" y="12646"/>
                </a:lnTo>
                <a:lnTo>
                  <a:pt x="36151" y="1230"/>
                </a:lnTo>
                <a:close/>
              </a:path>
              <a:path w="521335" h="70485">
                <a:moveTo>
                  <a:pt x="67143" y="1230"/>
                </a:moveTo>
                <a:lnTo>
                  <a:pt x="55890" y="1230"/>
                </a:lnTo>
                <a:lnTo>
                  <a:pt x="35460" y="68788"/>
                </a:lnTo>
                <a:lnTo>
                  <a:pt x="46728" y="68788"/>
                </a:lnTo>
                <a:lnTo>
                  <a:pt x="51102" y="53408"/>
                </a:lnTo>
                <a:lnTo>
                  <a:pt x="83420" y="53408"/>
                </a:lnTo>
                <a:lnTo>
                  <a:pt x="79858" y="41990"/>
                </a:lnTo>
                <a:lnTo>
                  <a:pt x="54339" y="41990"/>
                </a:lnTo>
                <a:lnTo>
                  <a:pt x="61437" y="16987"/>
                </a:lnTo>
                <a:lnTo>
                  <a:pt x="72058" y="16987"/>
                </a:lnTo>
                <a:lnTo>
                  <a:pt x="67143" y="1230"/>
                </a:lnTo>
                <a:close/>
              </a:path>
              <a:path w="521335" h="70485">
                <a:moveTo>
                  <a:pt x="83420" y="53408"/>
                </a:moveTo>
                <a:lnTo>
                  <a:pt x="72202" y="53408"/>
                </a:lnTo>
                <a:lnTo>
                  <a:pt x="76744" y="68788"/>
                </a:lnTo>
                <a:lnTo>
                  <a:pt x="88218" y="68788"/>
                </a:lnTo>
                <a:lnTo>
                  <a:pt x="83420" y="53408"/>
                </a:lnTo>
                <a:close/>
              </a:path>
              <a:path w="521335" h="70485">
                <a:moveTo>
                  <a:pt x="72058" y="16987"/>
                </a:moveTo>
                <a:lnTo>
                  <a:pt x="61437" y="16987"/>
                </a:lnTo>
                <a:lnTo>
                  <a:pt x="68750" y="41990"/>
                </a:lnTo>
                <a:lnTo>
                  <a:pt x="79858" y="41990"/>
                </a:lnTo>
                <a:lnTo>
                  <a:pt x="72058" y="16987"/>
                </a:lnTo>
                <a:close/>
              </a:path>
              <a:path w="521335" h="70485">
                <a:moveTo>
                  <a:pt x="104174" y="1230"/>
                </a:moveTo>
                <a:lnTo>
                  <a:pt x="93521" y="1230"/>
                </a:lnTo>
                <a:lnTo>
                  <a:pt x="93521" y="68788"/>
                </a:lnTo>
                <a:lnTo>
                  <a:pt x="104174" y="68788"/>
                </a:lnTo>
                <a:lnTo>
                  <a:pt x="104174" y="1230"/>
                </a:lnTo>
                <a:close/>
              </a:path>
              <a:path w="521335" h="70485">
                <a:moveTo>
                  <a:pt x="142300" y="1230"/>
                </a:moveTo>
                <a:lnTo>
                  <a:pt x="114303" y="1230"/>
                </a:lnTo>
                <a:lnTo>
                  <a:pt x="114303" y="68788"/>
                </a:lnTo>
                <a:lnTo>
                  <a:pt x="124960" y="68788"/>
                </a:lnTo>
                <a:lnTo>
                  <a:pt x="124960" y="40575"/>
                </a:lnTo>
                <a:lnTo>
                  <a:pt x="145666" y="40575"/>
                </a:lnTo>
                <a:lnTo>
                  <a:pt x="143525" y="38969"/>
                </a:lnTo>
                <a:lnTo>
                  <a:pt x="148130" y="38108"/>
                </a:lnTo>
                <a:lnTo>
                  <a:pt x="151582" y="36032"/>
                </a:lnTo>
                <a:lnTo>
                  <a:pt x="155936" y="29818"/>
                </a:lnTo>
                <a:lnTo>
                  <a:pt x="124960" y="29818"/>
                </a:lnTo>
                <a:lnTo>
                  <a:pt x="124960" y="12646"/>
                </a:lnTo>
                <a:lnTo>
                  <a:pt x="156593" y="12646"/>
                </a:lnTo>
                <a:lnTo>
                  <a:pt x="153526" y="6418"/>
                </a:lnTo>
                <a:lnTo>
                  <a:pt x="151499" y="4265"/>
                </a:lnTo>
                <a:lnTo>
                  <a:pt x="146390" y="1842"/>
                </a:lnTo>
                <a:lnTo>
                  <a:pt x="142300" y="1230"/>
                </a:lnTo>
                <a:close/>
              </a:path>
              <a:path w="521335" h="70485">
                <a:moveTo>
                  <a:pt x="145666" y="40575"/>
                </a:moveTo>
                <a:lnTo>
                  <a:pt x="129567" y="40575"/>
                </a:lnTo>
                <a:lnTo>
                  <a:pt x="131349" y="40826"/>
                </a:lnTo>
                <a:lnTo>
                  <a:pt x="133617" y="41835"/>
                </a:lnTo>
                <a:lnTo>
                  <a:pt x="148925" y="68788"/>
                </a:lnTo>
                <a:lnTo>
                  <a:pt x="161626" y="68788"/>
                </a:lnTo>
                <a:lnTo>
                  <a:pt x="155210" y="55608"/>
                </a:lnTo>
                <a:lnTo>
                  <a:pt x="152687" y="50356"/>
                </a:lnTo>
                <a:lnTo>
                  <a:pt x="150675" y="46695"/>
                </a:lnTo>
                <a:lnTo>
                  <a:pt x="147700" y="42572"/>
                </a:lnTo>
                <a:lnTo>
                  <a:pt x="145815" y="40686"/>
                </a:lnTo>
                <a:lnTo>
                  <a:pt x="145666" y="40575"/>
                </a:lnTo>
                <a:close/>
              </a:path>
              <a:path w="521335" h="70485">
                <a:moveTo>
                  <a:pt x="156593" y="12646"/>
                </a:moveTo>
                <a:lnTo>
                  <a:pt x="137549" y="12646"/>
                </a:lnTo>
                <a:lnTo>
                  <a:pt x="140134" y="12725"/>
                </a:lnTo>
                <a:lnTo>
                  <a:pt x="141001" y="12884"/>
                </a:lnTo>
                <a:lnTo>
                  <a:pt x="142718" y="13243"/>
                </a:lnTo>
                <a:lnTo>
                  <a:pt x="144051" y="14126"/>
                </a:lnTo>
                <a:lnTo>
                  <a:pt x="145936" y="16941"/>
                </a:lnTo>
                <a:lnTo>
                  <a:pt x="146415" y="18766"/>
                </a:lnTo>
                <a:lnTo>
                  <a:pt x="146415" y="23072"/>
                </a:lnTo>
                <a:lnTo>
                  <a:pt x="137916" y="29818"/>
                </a:lnTo>
                <a:lnTo>
                  <a:pt x="155936" y="29818"/>
                </a:lnTo>
                <a:lnTo>
                  <a:pt x="156211" y="29425"/>
                </a:lnTo>
                <a:lnTo>
                  <a:pt x="157360" y="25242"/>
                </a:lnTo>
                <a:lnTo>
                  <a:pt x="157360" y="16170"/>
                </a:lnTo>
                <a:lnTo>
                  <a:pt x="156593" y="12646"/>
                </a:lnTo>
                <a:close/>
              </a:path>
              <a:path w="521335" h="70485">
                <a:moveTo>
                  <a:pt x="212998" y="1230"/>
                </a:moveTo>
                <a:lnTo>
                  <a:pt x="187783" y="1230"/>
                </a:lnTo>
                <a:lnTo>
                  <a:pt x="187783" y="68788"/>
                </a:lnTo>
                <a:lnTo>
                  <a:pt x="205700" y="68788"/>
                </a:lnTo>
                <a:lnTo>
                  <a:pt x="212472" y="68727"/>
                </a:lnTo>
                <a:lnTo>
                  <a:pt x="230499" y="57372"/>
                </a:lnTo>
                <a:lnTo>
                  <a:pt x="198436" y="57372"/>
                </a:lnTo>
                <a:lnTo>
                  <a:pt x="198436" y="39256"/>
                </a:lnTo>
                <a:lnTo>
                  <a:pt x="229470" y="39256"/>
                </a:lnTo>
                <a:lnTo>
                  <a:pt x="227571" y="36064"/>
                </a:lnTo>
                <a:lnTo>
                  <a:pt x="225122" y="34019"/>
                </a:lnTo>
                <a:lnTo>
                  <a:pt x="221926" y="32806"/>
                </a:lnTo>
                <a:lnTo>
                  <a:pt x="224194" y="31484"/>
                </a:lnTo>
                <a:lnTo>
                  <a:pt x="225993" y="29523"/>
                </a:lnTo>
                <a:lnTo>
                  <a:pt x="226746" y="28025"/>
                </a:lnTo>
                <a:lnTo>
                  <a:pt x="198436" y="28025"/>
                </a:lnTo>
                <a:lnTo>
                  <a:pt x="198436" y="12458"/>
                </a:lnTo>
                <a:lnTo>
                  <a:pt x="228676" y="12458"/>
                </a:lnTo>
                <a:lnTo>
                  <a:pt x="226606" y="7962"/>
                </a:lnTo>
                <a:lnTo>
                  <a:pt x="225256" y="6090"/>
                </a:lnTo>
                <a:lnTo>
                  <a:pt x="222022" y="3275"/>
                </a:lnTo>
                <a:lnTo>
                  <a:pt x="220201" y="2346"/>
                </a:lnTo>
                <a:lnTo>
                  <a:pt x="216098" y="1450"/>
                </a:lnTo>
                <a:lnTo>
                  <a:pt x="212998" y="1230"/>
                </a:lnTo>
                <a:close/>
              </a:path>
              <a:path w="521335" h="70485">
                <a:moveTo>
                  <a:pt x="229470" y="39256"/>
                </a:moveTo>
                <a:lnTo>
                  <a:pt x="211863" y="39256"/>
                </a:lnTo>
                <a:lnTo>
                  <a:pt x="215007" y="39584"/>
                </a:lnTo>
                <a:lnTo>
                  <a:pt x="217897" y="40873"/>
                </a:lnTo>
                <a:lnTo>
                  <a:pt x="219010" y="41911"/>
                </a:lnTo>
                <a:lnTo>
                  <a:pt x="220543" y="44743"/>
                </a:lnTo>
                <a:lnTo>
                  <a:pt x="220921" y="46457"/>
                </a:lnTo>
                <a:lnTo>
                  <a:pt x="220921" y="50910"/>
                </a:lnTo>
                <a:lnTo>
                  <a:pt x="212105" y="57372"/>
                </a:lnTo>
                <a:lnTo>
                  <a:pt x="230499" y="57372"/>
                </a:lnTo>
                <a:lnTo>
                  <a:pt x="231319" y="55231"/>
                </a:lnTo>
                <a:lnTo>
                  <a:pt x="231768" y="52807"/>
                </a:lnTo>
                <a:lnTo>
                  <a:pt x="231872" y="45245"/>
                </a:lnTo>
                <a:lnTo>
                  <a:pt x="231012" y="41849"/>
                </a:lnTo>
                <a:lnTo>
                  <a:pt x="229470" y="39256"/>
                </a:lnTo>
                <a:close/>
              </a:path>
              <a:path w="521335" h="70485">
                <a:moveTo>
                  <a:pt x="228676" y="12458"/>
                </a:moveTo>
                <a:lnTo>
                  <a:pt x="209520" y="12458"/>
                </a:lnTo>
                <a:lnTo>
                  <a:pt x="212544" y="12534"/>
                </a:lnTo>
                <a:lnTo>
                  <a:pt x="215362" y="12962"/>
                </a:lnTo>
                <a:lnTo>
                  <a:pt x="216695" y="13747"/>
                </a:lnTo>
                <a:lnTo>
                  <a:pt x="218480" y="16357"/>
                </a:lnTo>
                <a:lnTo>
                  <a:pt x="218941" y="18039"/>
                </a:lnTo>
                <a:lnTo>
                  <a:pt x="218941" y="22301"/>
                </a:lnTo>
                <a:lnTo>
                  <a:pt x="209520" y="28025"/>
                </a:lnTo>
                <a:lnTo>
                  <a:pt x="226746" y="28025"/>
                </a:lnTo>
                <a:lnTo>
                  <a:pt x="228640" y="24253"/>
                </a:lnTo>
                <a:lnTo>
                  <a:pt x="229298" y="21343"/>
                </a:lnTo>
                <a:lnTo>
                  <a:pt x="229298" y="15288"/>
                </a:lnTo>
                <a:lnTo>
                  <a:pt x="228826" y="12962"/>
                </a:lnTo>
                <a:lnTo>
                  <a:pt x="228676" y="12458"/>
                </a:lnTo>
                <a:close/>
              </a:path>
              <a:path w="521335" h="70485">
                <a:moveTo>
                  <a:pt x="267163" y="1230"/>
                </a:moveTo>
                <a:lnTo>
                  <a:pt x="255906" y="1230"/>
                </a:lnTo>
                <a:lnTo>
                  <a:pt x="235483" y="68788"/>
                </a:lnTo>
                <a:lnTo>
                  <a:pt x="246748" y="68788"/>
                </a:lnTo>
                <a:lnTo>
                  <a:pt x="251122" y="53408"/>
                </a:lnTo>
                <a:lnTo>
                  <a:pt x="283440" y="53408"/>
                </a:lnTo>
                <a:lnTo>
                  <a:pt x="279878" y="41990"/>
                </a:lnTo>
                <a:lnTo>
                  <a:pt x="254354" y="41990"/>
                </a:lnTo>
                <a:lnTo>
                  <a:pt x="261457" y="16987"/>
                </a:lnTo>
                <a:lnTo>
                  <a:pt x="272078" y="16987"/>
                </a:lnTo>
                <a:lnTo>
                  <a:pt x="267163" y="1230"/>
                </a:lnTo>
                <a:close/>
              </a:path>
              <a:path w="521335" h="70485">
                <a:moveTo>
                  <a:pt x="283440" y="53408"/>
                </a:moveTo>
                <a:lnTo>
                  <a:pt x="272221" y="53408"/>
                </a:lnTo>
                <a:lnTo>
                  <a:pt x="276764" y="68788"/>
                </a:lnTo>
                <a:lnTo>
                  <a:pt x="288237" y="68788"/>
                </a:lnTo>
                <a:lnTo>
                  <a:pt x="283440" y="53408"/>
                </a:lnTo>
                <a:close/>
              </a:path>
              <a:path w="521335" h="70485">
                <a:moveTo>
                  <a:pt x="272078" y="16987"/>
                </a:moveTo>
                <a:lnTo>
                  <a:pt x="261457" y="16987"/>
                </a:lnTo>
                <a:lnTo>
                  <a:pt x="268768" y="41990"/>
                </a:lnTo>
                <a:lnTo>
                  <a:pt x="279878" y="41990"/>
                </a:lnTo>
                <a:lnTo>
                  <a:pt x="272078" y="16987"/>
                </a:lnTo>
                <a:close/>
              </a:path>
              <a:path w="521335" h="70485">
                <a:moveTo>
                  <a:pt x="304218" y="1230"/>
                </a:moveTo>
                <a:lnTo>
                  <a:pt x="293908" y="1230"/>
                </a:lnTo>
                <a:lnTo>
                  <a:pt x="293908" y="68788"/>
                </a:lnTo>
                <a:lnTo>
                  <a:pt x="303753" y="68788"/>
                </a:lnTo>
                <a:lnTo>
                  <a:pt x="303753" y="24378"/>
                </a:lnTo>
                <a:lnTo>
                  <a:pt x="315290" y="24378"/>
                </a:lnTo>
                <a:lnTo>
                  <a:pt x="304218" y="1230"/>
                </a:lnTo>
                <a:close/>
              </a:path>
              <a:path w="521335" h="70485">
                <a:moveTo>
                  <a:pt x="315290" y="24378"/>
                </a:moveTo>
                <a:lnTo>
                  <a:pt x="303753" y="24378"/>
                </a:lnTo>
                <a:lnTo>
                  <a:pt x="325076" y="68788"/>
                </a:lnTo>
                <a:lnTo>
                  <a:pt x="335714" y="68788"/>
                </a:lnTo>
                <a:lnTo>
                  <a:pt x="335714" y="46504"/>
                </a:lnTo>
                <a:lnTo>
                  <a:pt x="325873" y="46504"/>
                </a:lnTo>
                <a:lnTo>
                  <a:pt x="315290" y="24378"/>
                </a:lnTo>
                <a:close/>
              </a:path>
              <a:path w="521335" h="70485">
                <a:moveTo>
                  <a:pt x="335714" y="1230"/>
                </a:moveTo>
                <a:lnTo>
                  <a:pt x="325873" y="1230"/>
                </a:lnTo>
                <a:lnTo>
                  <a:pt x="325873" y="46504"/>
                </a:lnTo>
                <a:lnTo>
                  <a:pt x="335714" y="46504"/>
                </a:lnTo>
                <a:lnTo>
                  <a:pt x="335714" y="1230"/>
                </a:lnTo>
                <a:close/>
              </a:path>
              <a:path w="521335" h="70485">
                <a:moveTo>
                  <a:pt x="357771" y="1230"/>
                </a:moveTo>
                <a:lnTo>
                  <a:pt x="347120" y="1230"/>
                </a:lnTo>
                <a:lnTo>
                  <a:pt x="347120" y="68788"/>
                </a:lnTo>
                <a:lnTo>
                  <a:pt x="357771" y="68788"/>
                </a:lnTo>
                <a:lnTo>
                  <a:pt x="357771" y="48361"/>
                </a:lnTo>
                <a:lnTo>
                  <a:pt x="366332" y="37068"/>
                </a:lnTo>
                <a:lnTo>
                  <a:pt x="378489" y="37068"/>
                </a:lnTo>
                <a:lnTo>
                  <a:pt x="375497" y="31158"/>
                </a:lnTo>
                <a:lnTo>
                  <a:pt x="357771" y="31158"/>
                </a:lnTo>
                <a:lnTo>
                  <a:pt x="357771" y="1230"/>
                </a:lnTo>
                <a:close/>
              </a:path>
              <a:path w="521335" h="70485">
                <a:moveTo>
                  <a:pt x="378489" y="37068"/>
                </a:moveTo>
                <a:lnTo>
                  <a:pt x="366332" y="37068"/>
                </a:lnTo>
                <a:lnTo>
                  <a:pt x="380804" y="68788"/>
                </a:lnTo>
                <a:lnTo>
                  <a:pt x="394545" y="68788"/>
                </a:lnTo>
                <a:lnTo>
                  <a:pt x="378489" y="37068"/>
                </a:lnTo>
                <a:close/>
              </a:path>
              <a:path w="521335" h="70485">
                <a:moveTo>
                  <a:pt x="393517" y="1230"/>
                </a:moveTo>
                <a:lnTo>
                  <a:pt x="379242" y="1230"/>
                </a:lnTo>
                <a:lnTo>
                  <a:pt x="357771" y="31158"/>
                </a:lnTo>
                <a:lnTo>
                  <a:pt x="375497" y="31158"/>
                </a:lnTo>
                <a:lnTo>
                  <a:pt x="373665" y="27539"/>
                </a:lnTo>
                <a:lnTo>
                  <a:pt x="393517" y="1230"/>
                </a:lnTo>
                <a:close/>
              </a:path>
              <a:path w="521335" h="70485">
                <a:moveTo>
                  <a:pt x="410317" y="1230"/>
                </a:moveTo>
                <a:lnTo>
                  <a:pt x="399665" y="1230"/>
                </a:lnTo>
                <a:lnTo>
                  <a:pt x="399665" y="68788"/>
                </a:lnTo>
                <a:lnTo>
                  <a:pt x="410317" y="68788"/>
                </a:lnTo>
                <a:lnTo>
                  <a:pt x="410317" y="1230"/>
                </a:lnTo>
                <a:close/>
              </a:path>
              <a:path w="521335" h="70485">
                <a:moveTo>
                  <a:pt x="430758" y="1230"/>
                </a:moveTo>
                <a:lnTo>
                  <a:pt x="420447" y="1230"/>
                </a:lnTo>
                <a:lnTo>
                  <a:pt x="420447" y="68788"/>
                </a:lnTo>
                <a:lnTo>
                  <a:pt x="430293" y="68788"/>
                </a:lnTo>
                <a:lnTo>
                  <a:pt x="430293" y="24378"/>
                </a:lnTo>
                <a:lnTo>
                  <a:pt x="441829" y="24378"/>
                </a:lnTo>
                <a:lnTo>
                  <a:pt x="430758" y="1230"/>
                </a:lnTo>
                <a:close/>
              </a:path>
              <a:path w="521335" h="70485">
                <a:moveTo>
                  <a:pt x="441829" y="24378"/>
                </a:moveTo>
                <a:lnTo>
                  <a:pt x="430293" y="24378"/>
                </a:lnTo>
                <a:lnTo>
                  <a:pt x="451613" y="68788"/>
                </a:lnTo>
                <a:lnTo>
                  <a:pt x="462254" y="68788"/>
                </a:lnTo>
                <a:lnTo>
                  <a:pt x="462254" y="46504"/>
                </a:lnTo>
                <a:lnTo>
                  <a:pt x="452412" y="46504"/>
                </a:lnTo>
                <a:lnTo>
                  <a:pt x="441829" y="24378"/>
                </a:lnTo>
                <a:close/>
              </a:path>
              <a:path w="521335" h="70485">
                <a:moveTo>
                  <a:pt x="462254" y="1230"/>
                </a:moveTo>
                <a:lnTo>
                  <a:pt x="452412" y="1230"/>
                </a:lnTo>
                <a:lnTo>
                  <a:pt x="452412" y="46504"/>
                </a:lnTo>
                <a:lnTo>
                  <a:pt x="462254" y="46504"/>
                </a:lnTo>
                <a:lnTo>
                  <a:pt x="462254" y="1230"/>
                </a:lnTo>
                <a:close/>
              </a:path>
              <a:path w="521335" h="70485">
                <a:moveTo>
                  <a:pt x="504306" y="0"/>
                </a:moveTo>
                <a:lnTo>
                  <a:pt x="492761" y="0"/>
                </a:lnTo>
                <a:lnTo>
                  <a:pt x="488574" y="1118"/>
                </a:lnTo>
                <a:lnTo>
                  <a:pt x="480773" y="6295"/>
                </a:lnTo>
                <a:lnTo>
                  <a:pt x="477418" y="10507"/>
                </a:lnTo>
                <a:lnTo>
                  <a:pt x="472824" y="21470"/>
                </a:lnTo>
                <a:lnTo>
                  <a:pt x="471675" y="27730"/>
                </a:lnTo>
                <a:lnTo>
                  <a:pt x="471675" y="41266"/>
                </a:lnTo>
                <a:lnTo>
                  <a:pt x="492847" y="70016"/>
                </a:lnTo>
                <a:lnTo>
                  <a:pt x="502682" y="70016"/>
                </a:lnTo>
                <a:lnTo>
                  <a:pt x="506956" y="68961"/>
                </a:lnTo>
                <a:lnTo>
                  <a:pt x="515393" y="64730"/>
                </a:lnTo>
                <a:lnTo>
                  <a:pt x="518613" y="62293"/>
                </a:lnTo>
                <a:lnTo>
                  <a:pt x="520830" y="59510"/>
                </a:lnTo>
                <a:lnTo>
                  <a:pt x="520830" y="58312"/>
                </a:lnTo>
                <a:lnTo>
                  <a:pt x="493179" y="58312"/>
                </a:lnTo>
                <a:lnTo>
                  <a:pt x="489550" y="56304"/>
                </a:lnTo>
                <a:lnTo>
                  <a:pt x="484005" y="48282"/>
                </a:lnTo>
                <a:lnTo>
                  <a:pt x="482620" y="42260"/>
                </a:lnTo>
                <a:lnTo>
                  <a:pt x="482620" y="26783"/>
                </a:lnTo>
                <a:lnTo>
                  <a:pt x="483995" y="21170"/>
                </a:lnTo>
                <a:lnTo>
                  <a:pt x="489456" y="13588"/>
                </a:lnTo>
                <a:lnTo>
                  <a:pt x="493139" y="11703"/>
                </a:lnTo>
                <a:lnTo>
                  <a:pt x="518154" y="11703"/>
                </a:lnTo>
                <a:lnTo>
                  <a:pt x="516755" y="8822"/>
                </a:lnTo>
                <a:lnTo>
                  <a:pt x="509414" y="1764"/>
                </a:lnTo>
                <a:lnTo>
                  <a:pt x="504306" y="0"/>
                </a:lnTo>
                <a:close/>
              </a:path>
              <a:path w="521335" h="70485">
                <a:moveTo>
                  <a:pt x="520830" y="32553"/>
                </a:moveTo>
                <a:lnTo>
                  <a:pt x="497977" y="32553"/>
                </a:lnTo>
                <a:lnTo>
                  <a:pt x="497977" y="43969"/>
                </a:lnTo>
                <a:lnTo>
                  <a:pt x="510105" y="43969"/>
                </a:lnTo>
                <a:lnTo>
                  <a:pt x="510105" y="52541"/>
                </a:lnTo>
                <a:lnTo>
                  <a:pt x="508496" y="54147"/>
                </a:lnTo>
                <a:lnTo>
                  <a:pt x="506589" y="55519"/>
                </a:lnTo>
                <a:lnTo>
                  <a:pt x="502113" y="57750"/>
                </a:lnTo>
                <a:lnTo>
                  <a:pt x="499889" y="58312"/>
                </a:lnTo>
                <a:lnTo>
                  <a:pt x="520830" y="58312"/>
                </a:lnTo>
                <a:lnTo>
                  <a:pt x="520830" y="32553"/>
                </a:lnTo>
                <a:close/>
              </a:path>
              <a:path w="521335" h="70485">
                <a:moveTo>
                  <a:pt x="518154" y="11703"/>
                </a:moveTo>
                <a:lnTo>
                  <a:pt x="500832" y="11703"/>
                </a:lnTo>
                <a:lnTo>
                  <a:pt x="503381" y="12660"/>
                </a:lnTo>
                <a:lnTo>
                  <a:pt x="507460" y="16512"/>
                </a:lnTo>
                <a:lnTo>
                  <a:pt x="508857" y="19140"/>
                </a:lnTo>
                <a:lnTo>
                  <a:pt x="509587" y="22459"/>
                </a:lnTo>
                <a:lnTo>
                  <a:pt x="520171" y="19911"/>
                </a:lnTo>
                <a:lnTo>
                  <a:pt x="519116" y="13682"/>
                </a:lnTo>
                <a:lnTo>
                  <a:pt x="518154" y="11703"/>
                </a:lnTo>
                <a:close/>
              </a:path>
            </a:pathLst>
          </a:custGeom>
          <a:solidFill>
            <a:srgbClr val="8AC04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7" name="object 57"/>
          <p:cNvGrpSpPr/>
          <p:nvPr/>
        </p:nvGrpSpPr>
        <p:grpSpPr>
          <a:xfrm>
            <a:off x="8012793" y="4700505"/>
            <a:ext cx="1316355" cy="288925"/>
            <a:chOff x="8012793" y="4700505"/>
            <a:chExt cx="1316355" cy="288925"/>
          </a:xfrm>
        </p:grpSpPr>
        <p:pic>
          <p:nvPicPr>
            <p:cNvPr id="58" name="object 5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22765" y="4700505"/>
              <a:ext cx="1306084" cy="17225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12793" y="4909646"/>
              <a:ext cx="1019538" cy="79758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71367" y="2873289"/>
            <a:ext cx="1190198" cy="151966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015821" y="3541971"/>
            <a:ext cx="840113" cy="12168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020306" y="4127118"/>
            <a:ext cx="920739" cy="11418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017600" y="3744561"/>
            <a:ext cx="1002451" cy="281256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480774" y="5576742"/>
            <a:ext cx="1206067" cy="27167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124979" y="5605232"/>
            <a:ext cx="1301744" cy="21297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029415" y="5982983"/>
            <a:ext cx="920736" cy="11418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023748" y="5397839"/>
            <a:ext cx="968745" cy="48384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240304" y="5397839"/>
            <a:ext cx="903582" cy="12174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244793" y="5982983"/>
            <a:ext cx="920733" cy="11418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242086" y="5600426"/>
            <a:ext cx="971632" cy="281260"/>
          </a:xfrm>
          <a:prstGeom prst="rect">
            <a:avLst/>
          </a:prstGeom>
        </p:spPr>
      </p:pic>
      <p:sp>
        <p:nvSpPr>
          <p:cNvPr id="71" name="object 71"/>
          <p:cNvSpPr/>
          <p:nvPr/>
        </p:nvSpPr>
        <p:spPr>
          <a:xfrm>
            <a:off x="1180439" y="2481977"/>
            <a:ext cx="2723515" cy="0"/>
          </a:xfrm>
          <a:custGeom>
            <a:avLst/>
            <a:gdLst/>
            <a:ahLst/>
            <a:cxnLst/>
            <a:rect l="l" t="t" r="r" b="b"/>
            <a:pathLst>
              <a:path w="2723515">
                <a:moveTo>
                  <a:pt x="0" y="0"/>
                </a:moveTo>
                <a:lnTo>
                  <a:pt x="2723314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967819" y="2481977"/>
            <a:ext cx="2691765" cy="0"/>
          </a:xfrm>
          <a:custGeom>
            <a:avLst/>
            <a:gdLst/>
            <a:ahLst/>
            <a:cxnLst/>
            <a:rect l="l" t="t" r="r" b="b"/>
            <a:pathLst>
              <a:path w="2691765">
                <a:moveTo>
                  <a:pt x="0" y="0"/>
                </a:moveTo>
                <a:lnTo>
                  <a:pt x="2691284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723169" y="2481977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655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80439" y="3426742"/>
            <a:ext cx="2723515" cy="0"/>
          </a:xfrm>
          <a:custGeom>
            <a:avLst/>
            <a:gdLst/>
            <a:ahLst/>
            <a:cxnLst/>
            <a:rect l="l" t="t" r="r" b="b"/>
            <a:pathLst>
              <a:path w="2723515">
                <a:moveTo>
                  <a:pt x="0" y="0"/>
                </a:moveTo>
                <a:lnTo>
                  <a:pt x="2723314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967819" y="3426742"/>
            <a:ext cx="2691765" cy="0"/>
          </a:xfrm>
          <a:custGeom>
            <a:avLst/>
            <a:gdLst/>
            <a:ahLst/>
            <a:cxnLst/>
            <a:rect l="l" t="t" r="r" b="b"/>
            <a:pathLst>
              <a:path w="2691765">
                <a:moveTo>
                  <a:pt x="0" y="0"/>
                </a:moveTo>
                <a:lnTo>
                  <a:pt x="2691284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723169" y="3426742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655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180439" y="4371508"/>
            <a:ext cx="2723515" cy="0"/>
          </a:xfrm>
          <a:custGeom>
            <a:avLst/>
            <a:gdLst/>
            <a:ahLst/>
            <a:cxnLst/>
            <a:rect l="l" t="t" r="r" b="b"/>
            <a:pathLst>
              <a:path w="2723515">
                <a:moveTo>
                  <a:pt x="0" y="0"/>
                </a:moveTo>
                <a:lnTo>
                  <a:pt x="2723314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967819" y="4371508"/>
            <a:ext cx="2691765" cy="0"/>
          </a:xfrm>
          <a:custGeom>
            <a:avLst/>
            <a:gdLst/>
            <a:ahLst/>
            <a:cxnLst/>
            <a:rect l="l" t="t" r="r" b="b"/>
            <a:pathLst>
              <a:path w="2691765">
                <a:moveTo>
                  <a:pt x="0" y="0"/>
                </a:moveTo>
                <a:lnTo>
                  <a:pt x="2691284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723169" y="4371508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655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967819" y="5309498"/>
            <a:ext cx="2691765" cy="0"/>
          </a:xfrm>
          <a:custGeom>
            <a:avLst/>
            <a:gdLst/>
            <a:ahLst/>
            <a:cxnLst/>
            <a:rect l="l" t="t" r="r" b="b"/>
            <a:pathLst>
              <a:path w="2691765">
                <a:moveTo>
                  <a:pt x="0" y="0"/>
                </a:moveTo>
                <a:lnTo>
                  <a:pt x="2691284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80439" y="5309498"/>
            <a:ext cx="2723515" cy="0"/>
          </a:xfrm>
          <a:custGeom>
            <a:avLst/>
            <a:gdLst/>
            <a:ahLst/>
            <a:cxnLst/>
            <a:rect l="l" t="t" r="r" b="b"/>
            <a:pathLst>
              <a:path w="2723515">
                <a:moveTo>
                  <a:pt x="0" y="0"/>
                </a:moveTo>
                <a:lnTo>
                  <a:pt x="2723314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723169" y="5309498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655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3" name="object 8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843103" y="5406746"/>
            <a:ext cx="840113" cy="121748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847592" y="5991893"/>
            <a:ext cx="920732" cy="114184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844882" y="5609335"/>
            <a:ext cx="1002451" cy="281258"/>
          </a:xfrm>
          <a:prstGeom prst="rect">
            <a:avLst/>
          </a:prstGeom>
        </p:spPr>
      </p:pic>
      <p:grpSp>
        <p:nvGrpSpPr>
          <p:cNvPr id="86" name="object 86"/>
          <p:cNvGrpSpPr/>
          <p:nvPr/>
        </p:nvGrpSpPr>
        <p:grpSpPr>
          <a:xfrm>
            <a:off x="8001606" y="5452439"/>
            <a:ext cx="534035" cy="534035"/>
            <a:chOff x="8001606" y="5452439"/>
            <a:chExt cx="534035" cy="534035"/>
          </a:xfrm>
        </p:grpSpPr>
        <p:sp>
          <p:nvSpPr>
            <p:cNvPr id="87" name="object 87"/>
            <p:cNvSpPr/>
            <p:nvPr/>
          </p:nvSpPr>
          <p:spPr>
            <a:xfrm>
              <a:off x="8001606" y="5452439"/>
              <a:ext cx="534035" cy="534035"/>
            </a:xfrm>
            <a:custGeom>
              <a:avLst/>
              <a:gdLst/>
              <a:ahLst/>
              <a:cxnLst/>
              <a:rect l="l" t="t" r="r" b="b"/>
              <a:pathLst>
                <a:path w="534034" h="534035">
                  <a:moveTo>
                    <a:pt x="285523" y="0"/>
                  </a:moveTo>
                  <a:lnTo>
                    <a:pt x="234450" y="1448"/>
                  </a:lnTo>
                  <a:lnTo>
                    <a:pt x="190008" y="10729"/>
                  </a:lnTo>
                  <a:lnTo>
                    <a:pt x="147996" y="27375"/>
                  </a:lnTo>
                  <a:lnTo>
                    <a:pt x="109360" y="50783"/>
                  </a:lnTo>
                  <a:lnTo>
                    <a:pt x="75049" y="80349"/>
                  </a:lnTo>
                  <a:lnTo>
                    <a:pt x="46010" y="115471"/>
                  </a:lnTo>
                  <a:lnTo>
                    <a:pt x="23190" y="155546"/>
                  </a:lnTo>
                  <a:lnTo>
                    <a:pt x="7538" y="199970"/>
                  </a:lnTo>
                  <a:lnTo>
                    <a:pt x="0" y="248140"/>
                  </a:lnTo>
                  <a:lnTo>
                    <a:pt x="1523" y="299453"/>
                  </a:lnTo>
                  <a:lnTo>
                    <a:pt x="10872" y="343620"/>
                  </a:lnTo>
                  <a:lnTo>
                    <a:pt x="27609" y="385468"/>
                  </a:lnTo>
                  <a:lnTo>
                    <a:pt x="51105" y="424028"/>
                  </a:lnTo>
                  <a:lnTo>
                    <a:pt x="80727" y="458327"/>
                  </a:lnTo>
                  <a:lnTo>
                    <a:pt x="115844" y="487397"/>
                  </a:lnTo>
                  <a:lnTo>
                    <a:pt x="155825" y="510265"/>
                  </a:lnTo>
                  <a:lnTo>
                    <a:pt x="200038" y="525961"/>
                  </a:lnTo>
                  <a:lnTo>
                    <a:pt x="247852" y="533515"/>
                  </a:lnTo>
                  <a:lnTo>
                    <a:pt x="298635" y="531954"/>
                  </a:lnTo>
                  <a:lnTo>
                    <a:pt x="343622" y="522418"/>
                  </a:lnTo>
                  <a:lnTo>
                    <a:pt x="385937" y="505594"/>
                  </a:lnTo>
                  <a:lnTo>
                    <a:pt x="424685" y="482078"/>
                  </a:lnTo>
                  <a:lnTo>
                    <a:pt x="458970" y="452463"/>
                  </a:lnTo>
                  <a:lnTo>
                    <a:pt x="487897" y="417344"/>
                  </a:lnTo>
                  <a:lnTo>
                    <a:pt x="510571" y="377316"/>
                  </a:lnTo>
                  <a:lnTo>
                    <a:pt x="526096" y="332972"/>
                  </a:lnTo>
                  <a:lnTo>
                    <a:pt x="533578" y="284908"/>
                  </a:lnTo>
                  <a:lnTo>
                    <a:pt x="532120" y="233717"/>
                  </a:lnTo>
                  <a:lnTo>
                    <a:pt x="522835" y="189247"/>
                  </a:lnTo>
                  <a:lnTo>
                    <a:pt x="506155" y="147294"/>
                  </a:lnTo>
                  <a:lnTo>
                    <a:pt x="482700" y="108780"/>
                  </a:lnTo>
                  <a:lnTo>
                    <a:pt x="453091" y="74624"/>
                  </a:lnTo>
                  <a:lnTo>
                    <a:pt x="417949" y="45747"/>
                  </a:lnTo>
                  <a:lnTo>
                    <a:pt x="377893" y="23070"/>
                  </a:lnTo>
                  <a:lnTo>
                    <a:pt x="333544" y="7514"/>
                  </a:lnTo>
                  <a:lnTo>
                    <a:pt x="285523" y="0"/>
                  </a:lnTo>
                  <a:close/>
                </a:path>
              </a:pathLst>
            </a:custGeom>
            <a:solidFill>
              <a:srgbClr val="BE32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061724" y="5672692"/>
              <a:ext cx="179153" cy="11234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8123644" y="5496152"/>
              <a:ext cx="412115" cy="490220"/>
            </a:xfrm>
            <a:custGeom>
              <a:avLst/>
              <a:gdLst/>
              <a:ahLst/>
              <a:cxnLst/>
              <a:rect l="l" t="t" r="r" b="b"/>
              <a:pathLst>
                <a:path w="412115" h="490220">
                  <a:moveTo>
                    <a:pt x="292895" y="0"/>
                  </a:moveTo>
                  <a:lnTo>
                    <a:pt x="0" y="447836"/>
                  </a:lnTo>
                  <a:lnTo>
                    <a:pt x="38972" y="468858"/>
                  </a:lnTo>
                  <a:lnTo>
                    <a:pt x="81765" y="483173"/>
                  </a:lnTo>
                  <a:lnTo>
                    <a:pt x="127826" y="489921"/>
                  </a:lnTo>
                  <a:lnTo>
                    <a:pt x="176597" y="488242"/>
                  </a:lnTo>
                  <a:lnTo>
                    <a:pt x="221584" y="478705"/>
                  </a:lnTo>
                  <a:lnTo>
                    <a:pt x="263899" y="461882"/>
                  </a:lnTo>
                  <a:lnTo>
                    <a:pt x="302647" y="438365"/>
                  </a:lnTo>
                  <a:lnTo>
                    <a:pt x="336932" y="408751"/>
                  </a:lnTo>
                  <a:lnTo>
                    <a:pt x="365859" y="373632"/>
                  </a:lnTo>
                  <a:lnTo>
                    <a:pt x="388533" y="333604"/>
                  </a:lnTo>
                  <a:lnTo>
                    <a:pt x="404058" y="289260"/>
                  </a:lnTo>
                  <a:lnTo>
                    <a:pt x="411540" y="241195"/>
                  </a:lnTo>
                  <a:lnTo>
                    <a:pt x="410082" y="190004"/>
                  </a:lnTo>
                  <a:lnTo>
                    <a:pt x="400587" y="144847"/>
                  </a:lnTo>
                  <a:lnTo>
                    <a:pt x="383469" y="102302"/>
                  </a:lnTo>
                  <a:lnTo>
                    <a:pt x="359380" y="63336"/>
                  </a:lnTo>
                  <a:lnTo>
                    <a:pt x="328972" y="28913"/>
                  </a:lnTo>
                  <a:lnTo>
                    <a:pt x="292895" y="0"/>
                  </a:lnTo>
                  <a:close/>
                </a:path>
              </a:pathLst>
            </a:custGeom>
            <a:solidFill>
              <a:srgbClr val="B2292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259836" y="5674421"/>
              <a:ext cx="207183" cy="111693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8624527" y="5692571"/>
            <a:ext cx="840740" cy="87630"/>
          </a:xfrm>
          <a:custGeom>
            <a:avLst/>
            <a:gdLst/>
            <a:ahLst/>
            <a:cxnLst/>
            <a:rect l="l" t="t" r="r" b="b"/>
            <a:pathLst>
              <a:path w="840740" h="87629">
                <a:moveTo>
                  <a:pt x="2758" y="72533"/>
                </a:moveTo>
                <a:lnTo>
                  <a:pt x="0" y="81681"/>
                </a:lnTo>
                <a:lnTo>
                  <a:pt x="4511" y="84686"/>
                </a:lnTo>
                <a:lnTo>
                  <a:pt x="13407" y="87191"/>
                </a:lnTo>
                <a:lnTo>
                  <a:pt x="21546" y="87191"/>
                </a:lnTo>
                <a:lnTo>
                  <a:pt x="34571" y="85206"/>
                </a:lnTo>
                <a:lnTo>
                  <a:pt x="43801" y="79862"/>
                </a:lnTo>
                <a:lnTo>
                  <a:pt x="45083" y="78045"/>
                </a:lnTo>
                <a:lnTo>
                  <a:pt x="14785" y="78045"/>
                </a:lnTo>
                <a:lnTo>
                  <a:pt x="7642" y="75542"/>
                </a:lnTo>
                <a:lnTo>
                  <a:pt x="2758" y="72533"/>
                </a:lnTo>
                <a:close/>
              </a:path>
              <a:path w="840740" h="87629">
                <a:moveTo>
                  <a:pt x="37706" y="0"/>
                </a:moveTo>
                <a:lnTo>
                  <a:pt x="29066" y="0"/>
                </a:lnTo>
                <a:lnTo>
                  <a:pt x="17875" y="1732"/>
                </a:lnTo>
                <a:lnTo>
                  <a:pt x="9257" y="6530"/>
                </a:lnTo>
                <a:lnTo>
                  <a:pt x="3716" y="13794"/>
                </a:lnTo>
                <a:lnTo>
                  <a:pt x="1757" y="22924"/>
                </a:lnTo>
                <a:lnTo>
                  <a:pt x="3303" y="30998"/>
                </a:lnTo>
                <a:lnTo>
                  <a:pt x="7738" y="37521"/>
                </a:lnTo>
                <a:lnTo>
                  <a:pt x="14757" y="42728"/>
                </a:lnTo>
                <a:lnTo>
                  <a:pt x="24055" y="46854"/>
                </a:lnTo>
                <a:lnTo>
                  <a:pt x="35457" y="51239"/>
                </a:lnTo>
                <a:lnTo>
                  <a:pt x="39964" y="55746"/>
                </a:lnTo>
                <a:lnTo>
                  <a:pt x="39964" y="72158"/>
                </a:lnTo>
                <a:lnTo>
                  <a:pt x="33447" y="78045"/>
                </a:lnTo>
                <a:lnTo>
                  <a:pt x="45083" y="78045"/>
                </a:lnTo>
                <a:lnTo>
                  <a:pt x="49295" y="72075"/>
                </a:lnTo>
                <a:lnTo>
                  <a:pt x="51113" y="62762"/>
                </a:lnTo>
                <a:lnTo>
                  <a:pt x="49754" y="54430"/>
                </a:lnTo>
                <a:lnTo>
                  <a:pt x="45694" y="47778"/>
                </a:lnTo>
                <a:lnTo>
                  <a:pt x="38956" y="42418"/>
                </a:lnTo>
                <a:lnTo>
                  <a:pt x="29566" y="37962"/>
                </a:lnTo>
                <a:lnTo>
                  <a:pt x="17917" y="33447"/>
                </a:lnTo>
                <a:lnTo>
                  <a:pt x="12780" y="29566"/>
                </a:lnTo>
                <a:lnTo>
                  <a:pt x="12780" y="15911"/>
                </a:lnTo>
                <a:lnTo>
                  <a:pt x="17165" y="9022"/>
                </a:lnTo>
                <a:lnTo>
                  <a:pt x="46079" y="9022"/>
                </a:lnTo>
                <a:lnTo>
                  <a:pt x="47732" y="4136"/>
                </a:lnTo>
                <a:lnTo>
                  <a:pt x="43971" y="2005"/>
                </a:lnTo>
                <a:lnTo>
                  <a:pt x="37706" y="0"/>
                </a:lnTo>
                <a:close/>
              </a:path>
              <a:path w="840740" h="87629">
                <a:moveTo>
                  <a:pt x="46079" y="9022"/>
                </a:moveTo>
                <a:lnTo>
                  <a:pt x="36332" y="9022"/>
                </a:lnTo>
                <a:lnTo>
                  <a:pt x="41969" y="11527"/>
                </a:lnTo>
                <a:lnTo>
                  <a:pt x="44723" y="13032"/>
                </a:lnTo>
                <a:lnTo>
                  <a:pt x="46079" y="9022"/>
                </a:lnTo>
                <a:close/>
              </a:path>
              <a:path w="840740" h="87629">
                <a:moveTo>
                  <a:pt x="100216" y="0"/>
                </a:moveTo>
                <a:lnTo>
                  <a:pt x="84579" y="3159"/>
                </a:lnTo>
                <a:lnTo>
                  <a:pt x="72158" y="12121"/>
                </a:lnTo>
                <a:lnTo>
                  <a:pt x="63965" y="26109"/>
                </a:lnTo>
                <a:lnTo>
                  <a:pt x="61009" y="44348"/>
                </a:lnTo>
                <a:lnTo>
                  <a:pt x="63804" y="61824"/>
                </a:lnTo>
                <a:lnTo>
                  <a:pt x="71625" y="75353"/>
                </a:lnTo>
                <a:lnTo>
                  <a:pt x="83626" y="84091"/>
                </a:lnTo>
                <a:lnTo>
                  <a:pt x="98964" y="87191"/>
                </a:lnTo>
                <a:lnTo>
                  <a:pt x="114182" y="84329"/>
                </a:lnTo>
                <a:lnTo>
                  <a:pt x="123057" y="78296"/>
                </a:lnTo>
                <a:lnTo>
                  <a:pt x="99590" y="78296"/>
                </a:lnTo>
                <a:lnTo>
                  <a:pt x="88142" y="75489"/>
                </a:lnTo>
                <a:lnTo>
                  <a:pt x="79682" y="67946"/>
                </a:lnTo>
                <a:lnTo>
                  <a:pt x="74453" y="57050"/>
                </a:lnTo>
                <a:lnTo>
                  <a:pt x="72694" y="44348"/>
                </a:lnTo>
                <a:lnTo>
                  <a:pt x="72770" y="43221"/>
                </a:lnTo>
                <a:lnTo>
                  <a:pt x="74350" y="30776"/>
                </a:lnTo>
                <a:lnTo>
                  <a:pt x="79424" y="19546"/>
                </a:lnTo>
                <a:lnTo>
                  <a:pt x="87880" y="11791"/>
                </a:lnTo>
                <a:lnTo>
                  <a:pt x="99716" y="8898"/>
                </a:lnTo>
                <a:lnTo>
                  <a:pt x="123676" y="8898"/>
                </a:lnTo>
                <a:lnTo>
                  <a:pt x="115872" y="3151"/>
                </a:lnTo>
                <a:lnTo>
                  <a:pt x="100216" y="0"/>
                </a:lnTo>
                <a:close/>
              </a:path>
              <a:path w="840740" h="87629">
                <a:moveTo>
                  <a:pt x="123676" y="8898"/>
                </a:moveTo>
                <a:lnTo>
                  <a:pt x="99716" y="8898"/>
                </a:lnTo>
                <a:lnTo>
                  <a:pt x="111588" y="11901"/>
                </a:lnTo>
                <a:lnTo>
                  <a:pt x="119994" y="19765"/>
                </a:lnTo>
                <a:lnTo>
                  <a:pt x="124994" y="30776"/>
                </a:lnTo>
                <a:lnTo>
                  <a:pt x="126581" y="42721"/>
                </a:lnTo>
                <a:lnTo>
                  <a:pt x="126532" y="44096"/>
                </a:lnTo>
                <a:lnTo>
                  <a:pt x="124851" y="56788"/>
                </a:lnTo>
                <a:lnTo>
                  <a:pt x="119585" y="67961"/>
                </a:lnTo>
                <a:lnTo>
                  <a:pt x="111111" y="75511"/>
                </a:lnTo>
                <a:lnTo>
                  <a:pt x="99590" y="78296"/>
                </a:lnTo>
                <a:lnTo>
                  <a:pt x="123057" y="78296"/>
                </a:lnTo>
                <a:lnTo>
                  <a:pt x="126651" y="75853"/>
                </a:lnTo>
                <a:lnTo>
                  <a:pt x="135079" y="61929"/>
                </a:lnTo>
                <a:lnTo>
                  <a:pt x="138175" y="42721"/>
                </a:lnTo>
                <a:lnTo>
                  <a:pt x="135486" y="25475"/>
                </a:lnTo>
                <a:lnTo>
                  <a:pt x="127840" y="11964"/>
                </a:lnTo>
                <a:lnTo>
                  <a:pt x="123676" y="8898"/>
                </a:lnTo>
                <a:close/>
              </a:path>
              <a:path w="840740" h="87629">
                <a:moveTo>
                  <a:pt x="201938" y="0"/>
                </a:moveTo>
                <a:lnTo>
                  <a:pt x="191415" y="0"/>
                </a:lnTo>
                <a:lnTo>
                  <a:pt x="173482" y="3212"/>
                </a:lnTo>
                <a:lnTo>
                  <a:pt x="159552" y="12262"/>
                </a:lnTo>
                <a:lnTo>
                  <a:pt x="150531" y="26268"/>
                </a:lnTo>
                <a:lnTo>
                  <a:pt x="147323" y="44348"/>
                </a:lnTo>
                <a:lnTo>
                  <a:pt x="150494" y="62722"/>
                </a:lnTo>
                <a:lnTo>
                  <a:pt x="159255" y="76151"/>
                </a:lnTo>
                <a:lnTo>
                  <a:pt x="172478" y="84390"/>
                </a:lnTo>
                <a:lnTo>
                  <a:pt x="189036" y="87191"/>
                </a:lnTo>
                <a:lnTo>
                  <a:pt x="199307" y="87191"/>
                </a:lnTo>
                <a:lnTo>
                  <a:pt x="207324" y="85060"/>
                </a:lnTo>
                <a:lnTo>
                  <a:pt x="211334" y="83055"/>
                </a:lnTo>
                <a:lnTo>
                  <a:pt x="209995" y="77918"/>
                </a:lnTo>
                <a:lnTo>
                  <a:pt x="191289" y="77918"/>
                </a:lnTo>
                <a:lnTo>
                  <a:pt x="177554" y="75520"/>
                </a:lnTo>
                <a:lnTo>
                  <a:pt x="167365" y="68696"/>
                </a:lnTo>
                <a:lnTo>
                  <a:pt x="161027" y="57995"/>
                </a:lnTo>
                <a:lnTo>
                  <a:pt x="158846" y="43971"/>
                </a:lnTo>
                <a:lnTo>
                  <a:pt x="161210" y="29175"/>
                </a:lnTo>
                <a:lnTo>
                  <a:pt x="167896" y="18244"/>
                </a:lnTo>
                <a:lnTo>
                  <a:pt x="178294" y="11470"/>
                </a:lnTo>
                <a:lnTo>
                  <a:pt x="191794" y="9147"/>
                </a:lnTo>
                <a:lnTo>
                  <a:pt x="209865" y="9147"/>
                </a:lnTo>
                <a:lnTo>
                  <a:pt x="211457" y="3761"/>
                </a:lnTo>
                <a:lnTo>
                  <a:pt x="208580" y="2258"/>
                </a:lnTo>
                <a:lnTo>
                  <a:pt x="201938" y="0"/>
                </a:lnTo>
                <a:close/>
              </a:path>
              <a:path w="840740" h="87629">
                <a:moveTo>
                  <a:pt x="209081" y="74411"/>
                </a:moveTo>
                <a:lnTo>
                  <a:pt x="204692" y="76542"/>
                </a:lnTo>
                <a:lnTo>
                  <a:pt x="197932" y="77918"/>
                </a:lnTo>
                <a:lnTo>
                  <a:pt x="209995" y="77918"/>
                </a:lnTo>
                <a:lnTo>
                  <a:pt x="209081" y="74411"/>
                </a:lnTo>
                <a:close/>
              </a:path>
              <a:path w="840740" h="87629">
                <a:moveTo>
                  <a:pt x="209865" y="9147"/>
                </a:moveTo>
                <a:lnTo>
                  <a:pt x="198807" y="9147"/>
                </a:lnTo>
                <a:lnTo>
                  <a:pt x="204692" y="10648"/>
                </a:lnTo>
                <a:lnTo>
                  <a:pt x="208828" y="12654"/>
                </a:lnTo>
                <a:lnTo>
                  <a:pt x="209865" y="9147"/>
                </a:lnTo>
                <a:close/>
              </a:path>
              <a:path w="840740" h="87629">
                <a:moveTo>
                  <a:pt x="235889" y="1379"/>
                </a:moveTo>
                <a:lnTo>
                  <a:pt x="224989" y="1379"/>
                </a:lnTo>
                <a:lnTo>
                  <a:pt x="224989" y="85813"/>
                </a:lnTo>
                <a:lnTo>
                  <a:pt x="235889" y="85813"/>
                </a:lnTo>
                <a:lnTo>
                  <a:pt x="235889" y="1379"/>
                </a:lnTo>
                <a:close/>
              </a:path>
              <a:path w="840740" h="87629">
                <a:moveTo>
                  <a:pt x="290380" y="1379"/>
                </a:moveTo>
                <a:lnTo>
                  <a:pt x="277225" y="1379"/>
                </a:lnTo>
                <a:lnTo>
                  <a:pt x="248544" y="85813"/>
                </a:lnTo>
                <a:lnTo>
                  <a:pt x="259816" y="85813"/>
                </a:lnTo>
                <a:lnTo>
                  <a:pt x="268585" y="59256"/>
                </a:lnTo>
                <a:lnTo>
                  <a:pt x="310131" y="59256"/>
                </a:lnTo>
                <a:lnTo>
                  <a:pt x="307223" y="50735"/>
                </a:lnTo>
                <a:lnTo>
                  <a:pt x="270838" y="50735"/>
                </a:lnTo>
                <a:lnTo>
                  <a:pt x="279107" y="26309"/>
                </a:lnTo>
                <a:lnTo>
                  <a:pt x="280803" y="20923"/>
                </a:lnTo>
                <a:lnTo>
                  <a:pt x="282140" y="15911"/>
                </a:lnTo>
                <a:lnTo>
                  <a:pt x="283363" y="11023"/>
                </a:lnTo>
                <a:lnTo>
                  <a:pt x="293671" y="11023"/>
                </a:lnTo>
                <a:lnTo>
                  <a:pt x="290380" y="1379"/>
                </a:lnTo>
                <a:close/>
              </a:path>
              <a:path w="840740" h="87629">
                <a:moveTo>
                  <a:pt x="310131" y="59256"/>
                </a:moveTo>
                <a:lnTo>
                  <a:pt x="298526" y="59256"/>
                </a:lnTo>
                <a:lnTo>
                  <a:pt x="307544" y="85813"/>
                </a:lnTo>
                <a:lnTo>
                  <a:pt x="319194" y="85813"/>
                </a:lnTo>
                <a:lnTo>
                  <a:pt x="310131" y="59256"/>
                </a:lnTo>
                <a:close/>
              </a:path>
              <a:path w="840740" h="87629">
                <a:moveTo>
                  <a:pt x="293671" y="11023"/>
                </a:moveTo>
                <a:lnTo>
                  <a:pt x="283615" y="11023"/>
                </a:lnTo>
                <a:lnTo>
                  <a:pt x="284899" y="16035"/>
                </a:lnTo>
                <a:lnTo>
                  <a:pt x="286124" y="20923"/>
                </a:lnTo>
                <a:lnTo>
                  <a:pt x="296269" y="50735"/>
                </a:lnTo>
                <a:lnTo>
                  <a:pt x="307223" y="50735"/>
                </a:lnTo>
                <a:lnTo>
                  <a:pt x="293671" y="11023"/>
                </a:lnTo>
                <a:close/>
              </a:path>
              <a:path w="840740" h="87629">
                <a:moveTo>
                  <a:pt x="342497" y="1379"/>
                </a:moveTo>
                <a:lnTo>
                  <a:pt x="331597" y="1379"/>
                </a:lnTo>
                <a:lnTo>
                  <a:pt x="331597" y="85813"/>
                </a:lnTo>
                <a:lnTo>
                  <a:pt x="378573" y="85813"/>
                </a:lnTo>
                <a:lnTo>
                  <a:pt x="378573" y="76669"/>
                </a:lnTo>
                <a:lnTo>
                  <a:pt x="342497" y="76669"/>
                </a:lnTo>
                <a:lnTo>
                  <a:pt x="342497" y="1379"/>
                </a:lnTo>
                <a:close/>
              </a:path>
              <a:path w="840740" h="87629">
                <a:moveTo>
                  <a:pt x="466887" y="0"/>
                </a:moveTo>
                <a:lnTo>
                  <a:pt x="456365" y="0"/>
                </a:lnTo>
                <a:lnTo>
                  <a:pt x="438431" y="3212"/>
                </a:lnTo>
                <a:lnTo>
                  <a:pt x="424501" y="12262"/>
                </a:lnTo>
                <a:lnTo>
                  <a:pt x="415480" y="26268"/>
                </a:lnTo>
                <a:lnTo>
                  <a:pt x="412272" y="44348"/>
                </a:lnTo>
                <a:lnTo>
                  <a:pt x="415443" y="62722"/>
                </a:lnTo>
                <a:lnTo>
                  <a:pt x="424204" y="76151"/>
                </a:lnTo>
                <a:lnTo>
                  <a:pt x="437429" y="84390"/>
                </a:lnTo>
                <a:lnTo>
                  <a:pt x="453989" y="87191"/>
                </a:lnTo>
                <a:lnTo>
                  <a:pt x="464259" y="87191"/>
                </a:lnTo>
                <a:lnTo>
                  <a:pt x="472273" y="85060"/>
                </a:lnTo>
                <a:lnTo>
                  <a:pt x="476288" y="83055"/>
                </a:lnTo>
                <a:lnTo>
                  <a:pt x="474946" y="77918"/>
                </a:lnTo>
                <a:lnTo>
                  <a:pt x="456238" y="77918"/>
                </a:lnTo>
                <a:lnTo>
                  <a:pt x="442503" y="75520"/>
                </a:lnTo>
                <a:lnTo>
                  <a:pt x="432314" y="68696"/>
                </a:lnTo>
                <a:lnTo>
                  <a:pt x="425976" y="57995"/>
                </a:lnTo>
                <a:lnTo>
                  <a:pt x="423796" y="43971"/>
                </a:lnTo>
                <a:lnTo>
                  <a:pt x="426160" y="29175"/>
                </a:lnTo>
                <a:lnTo>
                  <a:pt x="432847" y="18244"/>
                </a:lnTo>
                <a:lnTo>
                  <a:pt x="443244" y="11470"/>
                </a:lnTo>
                <a:lnTo>
                  <a:pt x="456742" y="9147"/>
                </a:lnTo>
                <a:lnTo>
                  <a:pt x="474814" y="9147"/>
                </a:lnTo>
                <a:lnTo>
                  <a:pt x="476406" y="3761"/>
                </a:lnTo>
                <a:lnTo>
                  <a:pt x="473529" y="2258"/>
                </a:lnTo>
                <a:lnTo>
                  <a:pt x="466887" y="0"/>
                </a:lnTo>
                <a:close/>
              </a:path>
              <a:path w="840740" h="87629">
                <a:moveTo>
                  <a:pt x="474030" y="74411"/>
                </a:moveTo>
                <a:lnTo>
                  <a:pt x="469646" y="76542"/>
                </a:lnTo>
                <a:lnTo>
                  <a:pt x="462880" y="77918"/>
                </a:lnTo>
                <a:lnTo>
                  <a:pt x="474946" y="77918"/>
                </a:lnTo>
                <a:lnTo>
                  <a:pt x="474030" y="74411"/>
                </a:lnTo>
                <a:close/>
              </a:path>
              <a:path w="840740" h="87629">
                <a:moveTo>
                  <a:pt x="474814" y="9147"/>
                </a:moveTo>
                <a:lnTo>
                  <a:pt x="463759" y="9147"/>
                </a:lnTo>
                <a:lnTo>
                  <a:pt x="469646" y="10648"/>
                </a:lnTo>
                <a:lnTo>
                  <a:pt x="473778" y="12654"/>
                </a:lnTo>
                <a:lnTo>
                  <a:pt x="474814" y="9147"/>
                </a:lnTo>
                <a:close/>
              </a:path>
              <a:path w="840740" h="87629">
                <a:moveTo>
                  <a:pt x="525891" y="1379"/>
                </a:moveTo>
                <a:lnTo>
                  <a:pt x="512737" y="1379"/>
                </a:lnTo>
                <a:lnTo>
                  <a:pt x="484052" y="85813"/>
                </a:lnTo>
                <a:lnTo>
                  <a:pt x="495324" y="85813"/>
                </a:lnTo>
                <a:lnTo>
                  <a:pt x="504097" y="59256"/>
                </a:lnTo>
                <a:lnTo>
                  <a:pt x="545641" y="59256"/>
                </a:lnTo>
                <a:lnTo>
                  <a:pt x="542733" y="50735"/>
                </a:lnTo>
                <a:lnTo>
                  <a:pt x="506347" y="50735"/>
                </a:lnTo>
                <a:lnTo>
                  <a:pt x="514620" y="26309"/>
                </a:lnTo>
                <a:lnTo>
                  <a:pt x="516311" y="20923"/>
                </a:lnTo>
                <a:lnTo>
                  <a:pt x="517653" y="15911"/>
                </a:lnTo>
                <a:lnTo>
                  <a:pt x="518875" y="11023"/>
                </a:lnTo>
                <a:lnTo>
                  <a:pt x="529182" y="11023"/>
                </a:lnTo>
                <a:lnTo>
                  <a:pt x="525891" y="1379"/>
                </a:lnTo>
                <a:close/>
              </a:path>
              <a:path w="840740" h="87629">
                <a:moveTo>
                  <a:pt x="545641" y="59256"/>
                </a:moveTo>
                <a:lnTo>
                  <a:pt x="534035" y="59256"/>
                </a:lnTo>
                <a:lnTo>
                  <a:pt x="543057" y="85813"/>
                </a:lnTo>
                <a:lnTo>
                  <a:pt x="554702" y="85813"/>
                </a:lnTo>
                <a:lnTo>
                  <a:pt x="545641" y="59256"/>
                </a:lnTo>
                <a:close/>
              </a:path>
              <a:path w="840740" h="87629">
                <a:moveTo>
                  <a:pt x="529182" y="11023"/>
                </a:moveTo>
                <a:lnTo>
                  <a:pt x="519127" y="11023"/>
                </a:lnTo>
                <a:lnTo>
                  <a:pt x="520410" y="16035"/>
                </a:lnTo>
                <a:lnTo>
                  <a:pt x="521633" y="20923"/>
                </a:lnTo>
                <a:lnTo>
                  <a:pt x="531782" y="50735"/>
                </a:lnTo>
                <a:lnTo>
                  <a:pt x="542733" y="50735"/>
                </a:lnTo>
                <a:lnTo>
                  <a:pt x="529182" y="11023"/>
                </a:lnTo>
                <a:close/>
              </a:path>
              <a:path w="840740" h="87629">
                <a:moveTo>
                  <a:pt x="598798" y="753"/>
                </a:moveTo>
                <a:lnTo>
                  <a:pt x="579258" y="753"/>
                </a:lnTo>
                <a:lnTo>
                  <a:pt x="572367" y="1504"/>
                </a:lnTo>
                <a:lnTo>
                  <a:pt x="567104" y="2383"/>
                </a:lnTo>
                <a:lnTo>
                  <a:pt x="567104" y="85813"/>
                </a:lnTo>
                <a:lnTo>
                  <a:pt x="578006" y="85813"/>
                </a:lnTo>
                <a:lnTo>
                  <a:pt x="578006" y="51991"/>
                </a:lnTo>
                <a:lnTo>
                  <a:pt x="595161" y="51991"/>
                </a:lnTo>
                <a:lnTo>
                  <a:pt x="601509" y="50409"/>
                </a:lnTo>
                <a:lnTo>
                  <a:pt x="607613" y="47510"/>
                </a:lnTo>
                <a:lnTo>
                  <a:pt x="611967" y="43971"/>
                </a:lnTo>
                <a:lnTo>
                  <a:pt x="583391" y="43971"/>
                </a:lnTo>
                <a:lnTo>
                  <a:pt x="580384" y="43722"/>
                </a:lnTo>
                <a:lnTo>
                  <a:pt x="578006" y="43096"/>
                </a:lnTo>
                <a:lnTo>
                  <a:pt x="578006" y="10278"/>
                </a:lnTo>
                <a:lnTo>
                  <a:pt x="579884" y="9773"/>
                </a:lnTo>
                <a:lnTo>
                  <a:pt x="583516" y="9400"/>
                </a:lnTo>
                <a:lnTo>
                  <a:pt x="613590" y="9400"/>
                </a:lnTo>
                <a:lnTo>
                  <a:pt x="611701" y="7768"/>
                </a:lnTo>
                <a:lnTo>
                  <a:pt x="606690" y="3261"/>
                </a:lnTo>
                <a:lnTo>
                  <a:pt x="598798" y="753"/>
                </a:lnTo>
                <a:close/>
              </a:path>
              <a:path w="840740" h="87629">
                <a:moveTo>
                  <a:pt x="595161" y="51991"/>
                </a:moveTo>
                <a:lnTo>
                  <a:pt x="578006" y="51991"/>
                </a:lnTo>
                <a:lnTo>
                  <a:pt x="580510" y="52617"/>
                </a:lnTo>
                <a:lnTo>
                  <a:pt x="583516" y="52744"/>
                </a:lnTo>
                <a:lnTo>
                  <a:pt x="586775" y="52744"/>
                </a:lnTo>
                <a:lnTo>
                  <a:pt x="594489" y="52158"/>
                </a:lnTo>
                <a:lnTo>
                  <a:pt x="595161" y="51991"/>
                </a:lnTo>
                <a:close/>
              </a:path>
              <a:path w="840740" h="87629">
                <a:moveTo>
                  <a:pt x="613590" y="9400"/>
                </a:moveTo>
                <a:lnTo>
                  <a:pt x="588276" y="9400"/>
                </a:lnTo>
                <a:lnTo>
                  <a:pt x="596462" y="10416"/>
                </a:lnTo>
                <a:lnTo>
                  <a:pt x="602746" y="13486"/>
                </a:lnTo>
                <a:lnTo>
                  <a:pt x="606774" y="18647"/>
                </a:lnTo>
                <a:lnTo>
                  <a:pt x="608195" y="25934"/>
                </a:lnTo>
                <a:lnTo>
                  <a:pt x="606737" y="33667"/>
                </a:lnTo>
                <a:lnTo>
                  <a:pt x="602542" y="39321"/>
                </a:lnTo>
                <a:lnTo>
                  <a:pt x="595882" y="42791"/>
                </a:lnTo>
                <a:lnTo>
                  <a:pt x="587027" y="43971"/>
                </a:lnTo>
                <a:lnTo>
                  <a:pt x="611967" y="43971"/>
                </a:lnTo>
                <a:lnTo>
                  <a:pt x="612579" y="43473"/>
                </a:lnTo>
                <a:lnTo>
                  <a:pt x="616839" y="39085"/>
                </a:lnTo>
                <a:lnTo>
                  <a:pt x="619095" y="33073"/>
                </a:lnTo>
                <a:lnTo>
                  <a:pt x="619095" y="17917"/>
                </a:lnTo>
                <a:lnTo>
                  <a:pt x="616338" y="11775"/>
                </a:lnTo>
                <a:lnTo>
                  <a:pt x="613590" y="9400"/>
                </a:lnTo>
                <a:close/>
              </a:path>
              <a:path w="840740" h="87629">
                <a:moveTo>
                  <a:pt x="644648" y="1379"/>
                </a:moveTo>
                <a:lnTo>
                  <a:pt x="633747" y="1379"/>
                </a:lnTo>
                <a:lnTo>
                  <a:pt x="633747" y="85813"/>
                </a:lnTo>
                <a:lnTo>
                  <a:pt x="644648" y="85813"/>
                </a:lnTo>
                <a:lnTo>
                  <a:pt x="644648" y="1379"/>
                </a:lnTo>
                <a:close/>
              </a:path>
              <a:path w="840740" h="87629">
                <a:moveTo>
                  <a:pt x="690746" y="10648"/>
                </a:moveTo>
                <a:lnTo>
                  <a:pt x="679723" y="10648"/>
                </a:lnTo>
                <a:lnTo>
                  <a:pt x="679723" y="85813"/>
                </a:lnTo>
                <a:lnTo>
                  <a:pt x="690746" y="85813"/>
                </a:lnTo>
                <a:lnTo>
                  <a:pt x="690746" y="10648"/>
                </a:lnTo>
                <a:close/>
              </a:path>
              <a:path w="840740" h="87629">
                <a:moveTo>
                  <a:pt x="752003" y="1379"/>
                </a:moveTo>
                <a:lnTo>
                  <a:pt x="738850" y="1379"/>
                </a:lnTo>
                <a:lnTo>
                  <a:pt x="710164" y="85813"/>
                </a:lnTo>
                <a:lnTo>
                  <a:pt x="721436" y="85813"/>
                </a:lnTo>
                <a:lnTo>
                  <a:pt x="730209" y="59256"/>
                </a:lnTo>
                <a:lnTo>
                  <a:pt x="771755" y="59256"/>
                </a:lnTo>
                <a:lnTo>
                  <a:pt x="768847" y="50735"/>
                </a:lnTo>
                <a:lnTo>
                  <a:pt x="732459" y="50735"/>
                </a:lnTo>
                <a:lnTo>
                  <a:pt x="740732" y="26309"/>
                </a:lnTo>
                <a:lnTo>
                  <a:pt x="742427" y="20923"/>
                </a:lnTo>
                <a:lnTo>
                  <a:pt x="743765" y="15911"/>
                </a:lnTo>
                <a:lnTo>
                  <a:pt x="744988" y="11023"/>
                </a:lnTo>
                <a:lnTo>
                  <a:pt x="755295" y="11023"/>
                </a:lnTo>
                <a:lnTo>
                  <a:pt x="752003" y="1379"/>
                </a:lnTo>
                <a:close/>
              </a:path>
              <a:path w="840740" h="87629">
                <a:moveTo>
                  <a:pt x="771755" y="59256"/>
                </a:moveTo>
                <a:lnTo>
                  <a:pt x="760147" y="59256"/>
                </a:lnTo>
                <a:lnTo>
                  <a:pt x="769169" y="85813"/>
                </a:lnTo>
                <a:lnTo>
                  <a:pt x="780818" y="85813"/>
                </a:lnTo>
                <a:lnTo>
                  <a:pt x="771755" y="59256"/>
                </a:lnTo>
                <a:close/>
              </a:path>
              <a:path w="840740" h="87629">
                <a:moveTo>
                  <a:pt x="755295" y="11023"/>
                </a:moveTo>
                <a:lnTo>
                  <a:pt x="745239" y="11023"/>
                </a:lnTo>
                <a:lnTo>
                  <a:pt x="746524" y="16035"/>
                </a:lnTo>
                <a:lnTo>
                  <a:pt x="747749" y="20923"/>
                </a:lnTo>
                <a:lnTo>
                  <a:pt x="757894" y="50735"/>
                </a:lnTo>
                <a:lnTo>
                  <a:pt x="768847" y="50735"/>
                </a:lnTo>
                <a:lnTo>
                  <a:pt x="755295" y="11023"/>
                </a:lnTo>
                <a:close/>
              </a:path>
              <a:path w="840740" h="87629">
                <a:moveTo>
                  <a:pt x="716551" y="1379"/>
                </a:moveTo>
                <a:lnTo>
                  <a:pt x="654044" y="1379"/>
                </a:lnTo>
                <a:lnTo>
                  <a:pt x="654044" y="10648"/>
                </a:lnTo>
                <a:lnTo>
                  <a:pt x="716551" y="10648"/>
                </a:lnTo>
                <a:lnTo>
                  <a:pt x="716551" y="1379"/>
                </a:lnTo>
                <a:close/>
              </a:path>
              <a:path w="840740" h="87629">
                <a:moveTo>
                  <a:pt x="804122" y="1379"/>
                </a:moveTo>
                <a:lnTo>
                  <a:pt x="793216" y="1379"/>
                </a:lnTo>
                <a:lnTo>
                  <a:pt x="793216" y="85813"/>
                </a:lnTo>
                <a:lnTo>
                  <a:pt x="840197" y="85813"/>
                </a:lnTo>
                <a:lnTo>
                  <a:pt x="840197" y="76669"/>
                </a:lnTo>
                <a:lnTo>
                  <a:pt x="804122" y="76669"/>
                </a:lnTo>
                <a:lnTo>
                  <a:pt x="804122" y="1379"/>
                </a:lnTo>
                <a:close/>
              </a:path>
            </a:pathLst>
          </a:custGeom>
          <a:solidFill>
            <a:srgbClr val="2B2A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723169" y="6184698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0" y="0"/>
                </a:moveTo>
                <a:lnTo>
                  <a:pt x="2728655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3" name="object 9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250891" y="6273270"/>
            <a:ext cx="925841" cy="124660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1253055" y="6468371"/>
            <a:ext cx="819284" cy="281254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255763" y="6850929"/>
            <a:ext cx="943728" cy="114176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3967819" y="6184698"/>
            <a:ext cx="2691765" cy="0"/>
          </a:xfrm>
          <a:custGeom>
            <a:avLst/>
            <a:gdLst/>
            <a:ahLst/>
            <a:cxnLst/>
            <a:rect l="l" t="t" r="r" b="b"/>
            <a:pathLst>
              <a:path w="2691765">
                <a:moveTo>
                  <a:pt x="0" y="0"/>
                </a:moveTo>
                <a:lnTo>
                  <a:pt x="2691284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212743" y="6184698"/>
            <a:ext cx="2691130" cy="0"/>
          </a:xfrm>
          <a:custGeom>
            <a:avLst/>
            <a:gdLst/>
            <a:ahLst/>
            <a:cxnLst/>
            <a:rect l="l" t="t" r="r" b="b"/>
            <a:pathLst>
              <a:path w="2691129">
                <a:moveTo>
                  <a:pt x="0" y="0"/>
                </a:moveTo>
                <a:lnTo>
                  <a:pt x="2691010" y="0"/>
                </a:lnTo>
              </a:path>
            </a:pathLst>
          </a:custGeom>
          <a:ln w="17999">
            <a:solidFill>
              <a:srgbClr val="02694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8" name="object 98"/>
          <p:cNvGrpSpPr/>
          <p:nvPr/>
        </p:nvGrpSpPr>
        <p:grpSpPr>
          <a:xfrm>
            <a:off x="8021573" y="6480821"/>
            <a:ext cx="1490345" cy="295275"/>
            <a:chOff x="8021573" y="6480821"/>
            <a:chExt cx="1490345" cy="295275"/>
          </a:xfrm>
        </p:grpSpPr>
        <p:pic>
          <p:nvPicPr>
            <p:cNvPr id="99" name="object 9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021573" y="6480821"/>
              <a:ext cx="1489981" cy="29491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359344" y="6492466"/>
              <a:ext cx="1014403" cy="14476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378852" y="6651050"/>
              <a:ext cx="1120452" cy="111847"/>
            </a:xfrm>
            <a:prstGeom prst="rect">
              <a:avLst/>
            </a:prstGeom>
          </p:spPr>
        </p:pic>
      </p:grpSp>
      <p:pic>
        <p:nvPicPr>
          <p:cNvPr id="102" name="object 102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850688" y="6270519"/>
            <a:ext cx="954302" cy="121748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6855174" y="6855666"/>
            <a:ext cx="920736" cy="114178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852466" y="6473109"/>
            <a:ext cx="1002513" cy="281256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206131" y="6497042"/>
            <a:ext cx="1595084" cy="266179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4035780" y="6464458"/>
            <a:ext cx="819283" cy="285167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035729" y="6256000"/>
            <a:ext cx="445020" cy="115408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4041946" y="6855666"/>
            <a:ext cx="753224" cy="114178"/>
          </a:xfrm>
          <a:prstGeom prst="rect">
            <a:avLst/>
          </a:prstGeom>
        </p:spPr>
      </p:pic>
      <p:pic>
        <p:nvPicPr>
          <p:cNvPr id="109" name="object 10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312261" y="6355228"/>
            <a:ext cx="1053280" cy="561934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2983849" y="1638151"/>
            <a:ext cx="550645" cy="519581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8784266" y="3675905"/>
            <a:ext cx="55244" cy="81280"/>
          </a:xfrm>
          <a:custGeom>
            <a:avLst/>
            <a:gdLst/>
            <a:ahLst/>
            <a:cxnLst/>
            <a:rect l="l" t="t" r="r" b="b"/>
            <a:pathLst>
              <a:path w="55245" h="81279">
                <a:moveTo>
                  <a:pt x="50501" y="0"/>
                </a:moveTo>
                <a:lnTo>
                  <a:pt x="47016" y="3"/>
                </a:lnTo>
                <a:lnTo>
                  <a:pt x="45496" y="2106"/>
                </a:lnTo>
                <a:lnTo>
                  <a:pt x="43808" y="4097"/>
                </a:lnTo>
                <a:lnTo>
                  <a:pt x="767" y="78944"/>
                </a:lnTo>
                <a:lnTo>
                  <a:pt x="0" y="80881"/>
                </a:lnTo>
                <a:lnTo>
                  <a:pt x="12492" y="67402"/>
                </a:lnTo>
                <a:lnTo>
                  <a:pt x="49342" y="26621"/>
                </a:lnTo>
                <a:lnTo>
                  <a:pt x="52997" y="20867"/>
                </a:lnTo>
                <a:lnTo>
                  <a:pt x="54646" y="13991"/>
                </a:lnTo>
                <a:lnTo>
                  <a:pt x="53933" y="6775"/>
                </a:lnTo>
                <a:lnTo>
                  <a:pt x="50501" y="0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8577199" y="3810184"/>
            <a:ext cx="102235" cy="147320"/>
          </a:xfrm>
          <a:custGeom>
            <a:avLst/>
            <a:gdLst/>
            <a:ahLst/>
            <a:cxnLst/>
            <a:rect l="l" t="t" r="r" b="b"/>
            <a:pathLst>
              <a:path w="102234" h="147320">
                <a:moveTo>
                  <a:pt x="90906" y="37388"/>
                </a:moveTo>
                <a:lnTo>
                  <a:pt x="89509" y="36436"/>
                </a:lnTo>
                <a:lnTo>
                  <a:pt x="16598" y="0"/>
                </a:lnTo>
                <a:lnTo>
                  <a:pt x="9867" y="1409"/>
                </a:lnTo>
                <a:lnTo>
                  <a:pt x="1676" y="6667"/>
                </a:lnTo>
                <a:lnTo>
                  <a:pt x="0" y="9410"/>
                </a:lnTo>
                <a:lnTo>
                  <a:pt x="63" y="12700"/>
                </a:lnTo>
                <a:lnTo>
                  <a:pt x="3060" y="14566"/>
                </a:lnTo>
                <a:lnTo>
                  <a:pt x="17284" y="18478"/>
                </a:lnTo>
                <a:lnTo>
                  <a:pt x="90690" y="37947"/>
                </a:lnTo>
                <a:lnTo>
                  <a:pt x="90906" y="37388"/>
                </a:lnTo>
                <a:close/>
              </a:path>
              <a:path w="102234" h="147320">
                <a:moveTo>
                  <a:pt x="101727" y="81368"/>
                </a:moveTo>
                <a:lnTo>
                  <a:pt x="101041" y="80784"/>
                </a:lnTo>
                <a:lnTo>
                  <a:pt x="32080" y="126072"/>
                </a:lnTo>
                <a:lnTo>
                  <a:pt x="29972" y="132816"/>
                </a:lnTo>
                <a:lnTo>
                  <a:pt x="30657" y="142582"/>
                </a:lnTo>
                <a:lnTo>
                  <a:pt x="32131" y="145262"/>
                </a:lnTo>
                <a:lnTo>
                  <a:pt x="34950" y="146710"/>
                </a:lnTo>
                <a:lnTo>
                  <a:pt x="37909" y="145262"/>
                </a:lnTo>
                <a:lnTo>
                  <a:pt x="100584" y="82956"/>
                </a:lnTo>
                <a:lnTo>
                  <a:pt x="101727" y="81368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748954" y="3870700"/>
            <a:ext cx="96520" cy="67945"/>
          </a:xfrm>
          <a:custGeom>
            <a:avLst/>
            <a:gdLst/>
            <a:ahLst/>
            <a:cxnLst/>
            <a:rect l="l" t="t" r="r" b="b"/>
            <a:pathLst>
              <a:path w="96520" h="67945">
                <a:moveTo>
                  <a:pt x="81292" y="59042"/>
                </a:moveTo>
                <a:lnTo>
                  <a:pt x="79019" y="56375"/>
                </a:lnTo>
                <a:lnTo>
                  <a:pt x="65836" y="48615"/>
                </a:lnTo>
                <a:lnTo>
                  <a:pt x="381" y="10985"/>
                </a:lnTo>
                <a:lnTo>
                  <a:pt x="0" y="11493"/>
                </a:lnTo>
                <a:lnTo>
                  <a:pt x="863" y="12547"/>
                </a:lnTo>
                <a:lnTo>
                  <a:pt x="62509" y="67195"/>
                </a:lnTo>
                <a:lnTo>
                  <a:pt x="69278" y="67487"/>
                </a:lnTo>
                <a:lnTo>
                  <a:pt x="78130" y="64439"/>
                </a:lnTo>
                <a:lnTo>
                  <a:pt x="80746" y="62382"/>
                </a:lnTo>
                <a:lnTo>
                  <a:pt x="81292" y="59042"/>
                </a:lnTo>
                <a:close/>
              </a:path>
              <a:path w="96520" h="67945">
                <a:moveTo>
                  <a:pt x="96126" y="27190"/>
                </a:moveTo>
                <a:lnTo>
                  <a:pt x="94107" y="25768"/>
                </a:lnTo>
                <a:lnTo>
                  <a:pt x="92290" y="23710"/>
                </a:lnTo>
                <a:lnTo>
                  <a:pt x="81368" y="20586"/>
                </a:lnTo>
                <a:lnTo>
                  <a:pt x="3124" y="0"/>
                </a:lnTo>
                <a:lnTo>
                  <a:pt x="4749" y="1346"/>
                </a:lnTo>
                <a:lnTo>
                  <a:pt x="78930" y="38252"/>
                </a:lnTo>
                <a:lnTo>
                  <a:pt x="85344" y="37033"/>
                </a:lnTo>
                <a:lnTo>
                  <a:pt x="93357" y="32042"/>
                </a:lnTo>
                <a:lnTo>
                  <a:pt x="94538" y="29273"/>
                </a:lnTo>
                <a:lnTo>
                  <a:pt x="96126" y="27190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591256" y="3781100"/>
            <a:ext cx="81915" cy="56515"/>
          </a:xfrm>
          <a:custGeom>
            <a:avLst/>
            <a:gdLst/>
            <a:ahLst/>
            <a:cxnLst/>
            <a:rect l="l" t="t" r="r" b="b"/>
            <a:pathLst>
              <a:path w="81915" h="56514">
                <a:moveTo>
                  <a:pt x="18949" y="0"/>
                </a:moveTo>
                <a:lnTo>
                  <a:pt x="11673" y="260"/>
                </a:lnTo>
                <a:lnTo>
                  <a:pt x="2472" y="3329"/>
                </a:lnTo>
                <a:lnTo>
                  <a:pt x="502" y="5558"/>
                </a:lnTo>
                <a:lnTo>
                  <a:pt x="0" y="8582"/>
                </a:lnTo>
                <a:lnTo>
                  <a:pt x="2033" y="10754"/>
                </a:lnTo>
                <a:lnTo>
                  <a:pt x="9737" y="15577"/>
                </a:lnTo>
                <a:lnTo>
                  <a:pt x="80930" y="56351"/>
                </a:lnTo>
                <a:lnTo>
                  <a:pt x="81448" y="55754"/>
                </a:lnTo>
                <a:lnTo>
                  <a:pt x="79178" y="53525"/>
                </a:lnTo>
                <a:lnTo>
                  <a:pt x="18949" y="0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838039" y="3697646"/>
            <a:ext cx="85725" cy="47625"/>
          </a:xfrm>
          <a:custGeom>
            <a:avLst/>
            <a:gdLst/>
            <a:ahLst/>
            <a:cxnLst/>
            <a:rect l="l" t="t" r="r" b="b"/>
            <a:pathLst>
              <a:path w="85725" h="47625">
                <a:moveTo>
                  <a:pt x="82872" y="0"/>
                </a:moveTo>
                <a:lnTo>
                  <a:pt x="77439" y="2529"/>
                </a:lnTo>
                <a:lnTo>
                  <a:pt x="0" y="47058"/>
                </a:lnTo>
                <a:lnTo>
                  <a:pt x="1800" y="47260"/>
                </a:lnTo>
                <a:lnTo>
                  <a:pt x="80194" y="21404"/>
                </a:lnTo>
                <a:lnTo>
                  <a:pt x="85647" y="12901"/>
                </a:lnTo>
                <a:lnTo>
                  <a:pt x="85672" y="1811"/>
                </a:lnTo>
                <a:lnTo>
                  <a:pt x="82872" y="0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8632063" y="3897319"/>
            <a:ext cx="67945" cy="96520"/>
          </a:xfrm>
          <a:custGeom>
            <a:avLst/>
            <a:gdLst/>
            <a:ahLst/>
            <a:cxnLst/>
            <a:rect l="l" t="t" r="r" b="b"/>
            <a:pathLst>
              <a:path w="67945" h="96520">
                <a:moveTo>
                  <a:pt x="57315" y="0"/>
                </a:moveTo>
                <a:lnTo>
                  <a:pt x="55689" y="774"/>
                </a:lnTo>
                <a:lnTo>
                  <a:pt x="0" y="63601"/>
                </a:lnTo>
                <a:lnTo>
                  <a:pt x="508" y="70878"/>
                </a:lnTo>
                <a:lnTo>
                  <a:pt x="3822" y="79578"/>
                </a:lnTo>
                <a:lnTo>
                  <a:pt x="5956" y="81508"/>
                </a:lnTo>
                <a:lnTo>
                  <a:pt x="8940" y="81686"/>
                </a:lnTo>
                <a:lnTo>
                  <a:pt x="11125" y="79933"/>
                </a:lnTo>
                <a:lnTo>
                  <a:pt x="57315" y="0"/>
                </a:lnTo>
                <a:close/>
              </a:path>
              <a:path w="67945" h="96520">
                <a:moveTo>
                  <a:pt x="67551" y="4152"/>
                </a:moveTo>
                <a:lnTo>
                  <a:pt x="66179" y="5613"/>
                </a:lnTo>
                <a:lnTo>
                  <a:pt x="29171" y="80251"/>
                </a:lnTo>
                <a:lnTo>
                  <a:pt x="31076" y="86880"/>
                </a:lnTo>
                <a:lnTo>
                  <a:pt x="36258" y="94475"/>
                </a:lnTo>
                <a:lnTo>
                  <a:pt x="38862" y="96354"/>
                </a:lnTo>
                <a:lnTo>
                  <a:pt x="42049" y="95986"/>
                </a:lnTo>
                <a:lnTo>
                  <a:pt x="43853" y="93179"/>
                </a:lnTo>
                <a:lnTo>
                  <a:pt x="48387" y="76631"/>
                </a:lnTo>
                <a:lnTo>
                  <a:pt x="67551" y="4152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613623" y="3736169"/>
            <a:ext cx="75565" cy="93345"/>
          </a:xfrm>
          <a:custGeom>
            <a:avLst/>
            <a:gdLst/>
            <a:ahLst/>
            <a:cxnLst/>
            <a:rect l="l" t="t" r="r" b="b"/>
            <a:pathLst>
              <a:path w="75565" h="93345">
                <a:moveTo>
                  <a:pt x="66306" y="91490"/>
                </a:moveTo>
                <a:lnTo>
                  <a:pt x="46012" y="60744"/>
                </a:lnTo>
                <a:lnTo>
                  <a:pt x="21234" y="22707"/>
                </a:lnTo>
                <a:lnTo>
                  <a:pt x="14833" y="19761"/>
                </a:lnTo>
                <a:lnTo>
                  <a:pt x="4521" y="20497"/>
                </a:lnTo>
                <a:lnTo>
                  <a:pt x="1371" y="21729"/>
                </a:lnTo>
                <a:lnTo>
                  <a:pt x="0" y="24803"/>
                </a:lnTo>
                <a:lnTo>
                  <a:pt x="1612" y="27978"/>
                </a:lnTo>
                <a:lnTo>
                  <a:pt x="34124" y="60896"/>
                </a:lnTo>
                <a:lnTo>
                  <a:pt x="65049" y="92760"/>
                </a:lnTo>
                <a:lnTo>
                  <a:pt x="66306" y="91490"/>
                </a:lnTo>
                <a:close/>
              </a:path>
              <a:path w="75565" h="93345">
                <a:moveTo>
                  <a:pt x="75069" y="83515"/>
                </a:moveTo>
                <a:lnTo>
                  <a:pt x="49784" y="6311"/>
                </a:lnTo>
                <a:lnTo>
                  <a:pt x="44729" y="2438"/>
                </a:lnTo>
                <a:lnTo>
                  <a:pt x="35560" y="0"/>
                </a:lnTo>
                <a:lnTo>
                  <a:pt x="32448" y="1270"/>
                </a:lnTo>
                <a:lnTo>
                  <a:pt x="29565" y="1638"/>
                </a:lnTo>
                <a:lnTo>
                  <a:pt x="30086" y="4178"/>
                </a:lnTo>
                <a:lnTo>
                  <a:pt x="29984" y="7061"/>
                </a:lnTo>
                <a:lnTo>
                  <a:pt x="39230" y="23456"/>
                </a:lnTo>
                <a:lnTo>
                  <a:pt x="74955" y="85509"/>
                </a:lnTo>
                <a:lnTo>
                  <a:pt x="74955" y="83959"/>
                </a:lnTo>
                <a:lnTo>
                  <a:pt x="75069" y="83515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8587249" y="3881246"/>
            <a:ext cx="85725" cy="46990"/>
          </a:xfrm>
          <a:custGeom>
            <a:avLst/>
            <a:gdLst/>
            <a:ahLst/>
            <a:cxnLst/>
            <a:rect l="l" t="t" r="r" b="b"/>
            <a:pathLst>
              <a:path w="85725" h="46989">
                <a:moveTo>
                  <a:pt x="84894" y="0"/>
                </a:moveTo>
                <a:lnTo>
                  <a:pt x="4632" y="26869"/>
                </a:lnTo>
                <a:lnTo>
                  <a:pt x="1788" y="32752"/>
                </a:lnTo>
                <a:lnTo>
                  <a:pt x="0" y="41132"/>
                </a:lnTo>
                <a:lnTo>
                  <a:pt x="549" y="44549"/>
                </a:lnTo>
                <a:lnTo>
                  <a:pt x="3271" y="46619"/>
                </a:lnTo>
                <a:lnTo>
                  <a:pt x="6691" y="45888"/>
                </a:lnTo>
                <a:lnTo>
                  <a:pt x="16143" y="40711"/>
                </a:lnTo>
                <a:lnTo>
                  <a:pt x="85298" y="946"/>
                </a:lnTo>
                <a:lnTo>
                  <a:pt x="84894" y="0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733362" y="3899083"/>
            <a:ext cx="45720" cy="84455"/>
          </a:xfrm>
          <a:custGeom>
            <a:avLst/>
            <a:gdLst/>
            <a:ahLst/>
            <a:cxnLst/>
            <a:rect l="l" t="t" r="r" b="b"/>
            <a:pathLst>
              <a:path w="45720" h="84454">
                <a:moveTo>
                  <a:pt x="720" y="0"/>
                </a:moveTo>
                <a:lnTo>
                  <a:pt x="0" y="407"/>
                </a:lnTo>
                <a:lnTo>
                  <a:pt x="36" y="1577"/>
                </a:lnTo>
                <a:lnTo>
                  <a:pt x="25351" y="78418"/>
                </a:lnTo>
                <a:lnTo>
                  <a:pt x="30751" y="82073"/>
                </a:lnTo>
                <a:lnTo>
                  <a:pt x="39874" y="83985"/>
                </a:lnTo>
                <a:lnTo>
                  <a:pt x="42627" y="82814"/>
                </a:lnTo>
                <a:lnTo>
                  <a:pt x="45215" y="82411"/>
                </a:lnTo>
                <a:lnTo>
                  <a:pt x="44777" y="79982"/>
                </a:lnTo>
                <a:lnTo>
                  <a:pt x="44921" y="77238"/>
                </a:lnTo>
                <a:lnTo>
                  <a:pt x="37185" y="63418"/>
                </a:lnTo>
                <a:lnTo>
                  <a:pt x="720" y="0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8709990" y="3720065"/>
            <a:ext cx="124460" cy="117475"/>
          </a:xfrm>
          <a:custGeom>
            <a:avLst/>
            <a:gdLst/>
            <a:ahLst/>
            <a:cxnLst/>
            <a:rect l="l" t="t" r="r" b="b"/>
            <a:pathLst>
              <a:path w="124459" h="117475">
                <a:moveTo>
                  <a:pt x="17983" y="14859"/>
                </a:moveTo>
                <a:lnTo>
                  <a:pt x="16027" y="9232"/>
                </a:lnTo>
                <a:lnTo>
                  <a:pt x="9753" y="2311"/>
                </a:lnTo>
                <a:lnTo>
                  <a:pt x="6324" y="0"/>
                </a:lnTo>
                <a:lnTo>
                  <a:pt x="0" y="647"/>
                </a:lnTo>
                <a:lnTo>
                  <a:pt x="800" y="4978"/>
                </a:lnTo>
                <a:lnTo>
                  <a:pt x="749" y="94856"/>
                </a:lnTo>
                <a:lnTo>
                  <a:pt x="1435" y="94957"/>
                </a:lnTo>
                <a:lnTo>
                  <a:pt x="2057" y="93980"/>
                </a:lnTo>
                <a:lnTo>
                  <a:pt x="17983" y="14859"/>
                </a:lnTo>
                <a:close/>
              </a:path>
              <a:path w="124459" h="117475">
                <a:moveTo>
                  <a:pt x="124294" y="77457"/>
                </a:moveTo>
                <a:lnTo>
                  <a:pt x="123063" y="74549"/>
                </a:lnTo>
                <a:lnTo>
                  <a:pt x="122656" y="71843"/>
                </a:lnTo>
                <a:lnTo>
                  <a:pt x="120230" y="72301"/>
                </a:lnTo>
                <a:lnTo>
                  <a:pt x="117449" y="72148"/>
                </a:lnTo>
                <a:lnTo>
                  <a:pt x="103060" y="80264"/>
                </a:lnTo>
                <a:lnTo>
                  <a:pt x="39446" y="116865"/>
                </a:lnTo>
                <a:lnTo>
                  <a:pt x="39700" y="117475"/>
                </a:lnTo>
                <a:lnTo>
                  <a:pt x="41021" y="117221"/>
                </a:lnTo>
                <a:lnTo>
                  <a:pt x="118084" y="92113"/>
                </a:lnTo>
                <a:lnTo>
                  <a:pt x="122072" y="86931"/>
                </a:lnTo>
                <a:lnTo>
                  <a:pt x="124294" y="77457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8722126" y="3902123"/>
            <a:ext cx="24130" cy="93980"/>
          </a:xfrm>
          <a:custGeom>
            <a:avLst/>
            <a:gdLst/>
            <a:ahLst/>
            <a:cxnLst/>
            <a:rect l="l" t="t" r="r" b="b"/>
            <a:pathLst>
              <a:path w="24129" h="93979">
                <a:moveTo>
                  <a:pt x="641" y="0"/>
                </a:moveTo>
                <a:lnTo>
                  <a:pt x="123" y="78"/>
                </a:lnTo>
                <a:lnTo>
                  <a:pt x="0" y="4733"/>
                </a:lnTo>
                <a:lnTo>
                  <a:pt x="4712" y="84387"/>
                </a:lnTo>
                <a:lnTo>
                  <a:pt x="9573" y="89581"/>
                </a:lnTo>
                <a:lnTo>
                  <a:pt x="18568" y="93463"/>
                </a:lnTo>
                <a:lnTo>
                  <a:pt x="21233" y="93351"/>
                </a:lnTo>
                <a:lnTo>
                  <a:pt x="23562" y="91677"/>
                </a:lnTo>
                <a:lnTo>
                  <a:pt x="23789" y="88977"/>
                </a:lnTo>
                <a:lnTo>
                  <a:pt x="22190" y="81406"/>
                </a:lnTo>
                <a:lnTo>
                  <a:pt x="641" y="0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8675954" y="3723875"/>
            <a:ext cx="84455" cy="93345"/>
          </a:xfrm>
          <a:custGeom>
            <a:avLst/>
            <a:gdLst/>
            <a:ahLst/>
            <a:cxnLst/>
            <a:rect l="l" t="t" r="r" b="b"/>
            <a:pathLst>
              <a:path w="84454" h="93345">
                <a:moveTo>
                  <a:pt x="23812" y="93027"/>
                </a:moveTo>
                <a:lnTo>
                  <a:pt x="19367" y="10502"/>
                </a:lnTo>
                <a:lnTo>
                  <a:pt x="15328" y="4508"/>
                </a:lnTo>
                <a:lnTo>
                  <a:pt x="5892" y="0"/>
                </a:lnTo>
                <a:lnTo>
                  <a:pt x="2882" y="50"/>
                </a:lnTo>
                <a:lnTo>
                  <a:pt x="88" y="1422"/>
                </a:lnTo>
                <a:lnTo>
                  <a:pt x="0" y="4940"/>
                </a:lnTo>
                <a:lnTo>
                  <a:pt x="23063" y="93256"/>
                </a:lnTo>
                <a:lnTo>
                  <a:pt x="23812" y="93027"/>
                </a:lnTo>
                <a:close/>
              </a:path>
              <a:path w="84454" h="93345">
                <a:moveTo>
                  <a:pt x="84086" y="19202"/>
                </a:moveTo>
                <a:lnTo>
                  <a:pt x="83197" y="12674"/>
                </a:lnTo>
                <a:lnTo>
                  <a:pt x="78130" y="4432"/>
                </a:lnTo>
                <a:lnTo>
                  <a:pt x="75145" y="3327"/>
                </a:lnTo>
                <a:lnTo>
                  <a:pt x="72910" y="1727"/>
                </a:lnTo>
                <a:lnTo>
                  <a:pt x="71551" y="3797"/>
                </a:lnTo>
                <a:lnTo>
                  <a:pt x="69570" y="5676"/>
                </a:lnTo>
                <a:lnTo>
                  <a:pt x="46672" y="91884"/>
                </a:lnTo>
                <a:lnTo>
                  <a:pt x="47396" y="92138"/>
                </a:lnTo>
                <a:lnTo>
                  <a:pt x="48806" y="90004"/>
                </a:lnTo>
                <a:lnTo>
                  <a:pt x="84086" y="19202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8575531" y="3870586"/>
            <a:ext cx="92710" cy="24130"/>
          </a:xfrm>
          <a:custGeom>
            <a:avLst/>
            <a:gdLst/>
            <a:ahLst/>
            <a:cxnLst/>
            <a:rect l="l" t="t" r="r" b="b"/>
            <a:pathLst>
              <a:path w="92709" h="24129">
                <a:moveTo>
                  <a:pt x="92250" y="0"/>
                </a:moveTo>
                <a:lnTo>
                  <a:pt x="9693" y="4813"/>
                </a:lnTo>
                <a:lnTo>
                  <a:pt x="4733" y="8594"/>
                </a:lnTo>
                <a:lnTo>
                  <a:pt x="90" y="16780"/>
                </a:lnTo>
                <a:lnTo>
                  <a:pt x="414" y="19951"/>
                </a:lnTo>
                <a:lnTo>
                  <a:pt x="0" y="22683"/>
                </a:lnTo>
                <a:lnTo>
                  <a:pt x="2584" y="22896"/>
                </a:lnTo>
                <a:lnTo>
                  <a:pt x="5341" y="23774"/>
                </a:lnTo>
                <a:lnTo>
                  <a:pt x="27337" y="18299"/>
                </a:lnTo>
                <a:lnTo>
                  <a:pt x="92483" y="943"/>
                </a:lnTo>
                <a:lnTo>
                  <a:pt x="92250" y="0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8742147" y="3824675"/>
            <a:ext cx="108585" cy="139065"/>
          </a:xfrm>
          <a:custGeom>
            <a:avLst/>
            <a:gdLst/>
            <a:ahLst/>
            <a:cxnLst/>
            <a:rect l="l" t="t" r="r" b="b"/>
            <a:pathLst>
              <a:path w="108584" h="139064">
                <a:moveTo>
                  <a:pt x="66027" y="133464"/>
                </a:moveTo>
                <a:lnTo>
                  <a:pt x="64922" y="130987"/>
                </a:lnTo>
                <a:lnTo>
                  <a:pt x="774" y="66446"/>
                </a:lnTo>
                <a:lnTo>
                  <a:pt x="0" y="67056"/>
                </a:lnTo>
                <a:lnTo>
                  <a:pt x="800" y="68503"/>
                </a:lnTo>
                <a:lnTo>
                  <a:pt x="45580" y="136855"/>
                </a:lnTo>
                <a:lnTo>
                  <a:pt x="52692" y="138899"/>
                </a:lnTo>
                <a:lnTo>
                  <a:pt x="62699" y="137642"/>
                </a:lnTo>
                <a:lnTo>
                  <a:pt x="64897" y="136118"/>
                </a:lnTo>
                <a:lnTo>
                  <a:pt x="66027" y="133464"/>
                </a:lnTo>
                <a:close/>
              </a:path>
              <a:path w="108584" h="139064">
                <a:moveTo>
                  <a:pt x="104813" y="2819"/>
                </a:moveTo>
                <a:lnTo>
                  <a:pt x="102844" y="241"/>
                </a:lnTo>
                <a:lnTo>
                  <a:pt x="99555" y="0"/>
                </a:lnTo>
                <a:lnTo>
                  <a:pt x="90398" y="2197"/>
                </a:lnTo>
                <a:lnTo>
                  <a:pt x="11569" y="22987"/>
                </a:lnTo>
                <a:lnTo>
                  <a:pt x="13157" y="23622"/>
                </a:lnTo>
                <a:lnTo>
                  <a:pt x="94716" y="19253"/>
                </a:lnTo>
                <a:lnTo>
                  <a:pt x="100177" y="14757"/>
                </a:lnTo>
                <a:lnTo>
                  <a:pt x="104521" y="6045"/>
                </a:lnTo>
                <a:lnTo>
                  <a:pt x="104813" y="2819"/>
                </a:lnTo>
                <a:close/>
              </a:path>
              <a:path w="108584" h="139064">
                <a:moveTo>
                  <a:pt x="108178" y="37312"/>
                </a:moveTo>
                <a:lnTo>
                  <a:pt x="105854" y="36512"/>
                </a:lnTo>
                <a:lnTo>
                  <a:pt x="103543" y="35013"/>
                </a:lnTo>
                <a:lnTo>
                  <a:pt x="12763" y="34899"/>
                </a:lnTo>
                <a:lnTo>
                  <a:pt x="12661" y="35471"/>
                </a:lnTo>
                <a:lnTo>
                  <a:pt x="14198" y="36093"/>
                </a:lnTo>
                <a:lnTo>
                  <a:pt x="92976" y="52171"/>
                </a:lnTo>
                <a:lnTo>
                  <a:pt x="99682" y="50266"/>
                </a:lnTo>
                <a:lnTo>
                  <a:pt x="106845" y="42760"/>
                </a:lnTo>
                <a:lnTo>
                  <a:pt x="107200" y="39751"/>
                </a:lnTo>
                <a:lnTo>
                  <a:pt x="108178" y="37312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8569580" y="3842455"/>
            <a:ext cx="97155" cy="17145"/>
          </a:xfrm>
          <a:custGeom>
            <a:avLst/>
            <a:gdLst/>
            <a:ahLst/>
            <a:cxnLst/>
            <a:rect l="l" t="t" r="r" b="b"/>
            <a:pathLst>
              <a:path w="97154" h="17145">
                <a:moveTo>
                  <a:pt x="13453" y="0"/>
                </a:moveTo>
                <a:lnTo>
                  <a:pt x="7242" y="3765"/>
                </a:lnTo>
                <a:lnTo>
                  <a:pt x="0" y="13957"/>
                </a:lnTo>
                <a:lnTo>
                  <a:pt x="1710" y="16959"/>
                </a:lnTo>
                <a:lnTo>
                  <a:pt x="96761" y="16996"/>
                </a:lnTo>
                <a:lnTo>
                  <a:pt x="96829" y="16297"/>
                </a:lnTo>
                <a:lnTo>
                  <a:pt x="31048" y="3018"/>
                </a:lnTo>
                <a:lnTo>
                  <a:pt x="13453" y="0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8693736" y="3904607"/>
            <a:ext cx="18415" cy="94615"/>
          </a:xfrm>
          <a:custGeom>
            <a:avLst/>
            <a:gdLst/>
            <a:ahLst/>
            <a:cxnLst/>
            <a:rect l="l" t="t" r="r" b="b"/>
            <a:pathLst>
              <a:path w="18415" h="94614">
                <a:moveTo>
                  <a:pt x="17143" y="45"/>
                </a:moveTo>
                <a:lnTo>
                  <a:pt x="16311" y="0"/>
                </a:lnTo>
                <a:lnTo>
                  <a:pt x="0" y="80092"/>
                </a:lnTo>
                <a:lnTo>
                  <a:pt x="2081" y="85716"/>
                </a:lnTo>
                <a:lnTo>
                  <a:pt x="8348" y="92307"/>
                </a:lnTo>
                <a:lnTo>
                  <a:pt x="11812" y="94578"/>
                </a:lnTo>
                <a:lnTo>
                  <a:pt x="18166" y="93790"/>
                </a:lnTo>
                <a:lnTo>
                  <a:pt x="17053" y="89395"/>
                </a:lnTo>
                <a:lnTo>
                  <a:pt x="17143" y="45"/>
                </a:lnTo>
                <a:close/>
              </a:path>
            </a:pathLst>
          </a:custGeom>
          <a:solidFill>
            <a:srgbClr val="EF413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7" name="object 127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9257954" y="3874476"/>
            <a:ext cx="92021" cy="125730"/>
          </a:xfrm>
          <a:prstGeom prst="rect">
            <a:avLst/>
          </a:prstGeom>
        </p:spPr>
      </p:pic>
      <p:sp>
        <p:nvSpPr>
          <p:cNvPr id="128" name="object 128"/>
          <p:cNvSpPr/>
          <p:nvPr/>
        </p:nvSpPr>
        <p:spPr>
          <a:xfrm>
            <a:off x="8066392" y="3841439"/>
            <a:ext cx="102870" cy="125730"/>
          </a:xfrm>
          <a:custGeom>
            <a:avLst/>
            <a:gdLst/>
            <a:ahLst/>
            <a:cxnLst/>
            <a:rect l="l" t="t" r="r" b="b"/>
            <a:pathLst>
              <a:path w="102870" h="125729">
                <a:moveTo>
                  <a:pt x="102806" y="0"/>
                </a:moveTo>
                <a:lnTo>
                  <a:pt x="0" y="0"/>
                </a:lnTo>
                <a:lnTo>
                  <a:pt x="0" y="22860"/>
                </a:lnTo>
                <a:lnTo>
                  <a:pt x="37744" y="22860"/>
                </a:lnTo>
                <a:lnTo>
                  <a:pt x="37744" y="125730"/>
                </a:lnTo>
                <a:lnTo>
                  <a:pt x="65570" y="125730"/>
                </a:lnTo>
                <a:lnTo>
                  <a:pt x="65570" y="22860"/>
                </a:lnTo>
                <a:lnTo>
                  <a:pt x="102806" y="22860"/>
                </a:lnTo>
                <a:lnTo>
                  <a:pt x="102806" y="0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9" name="object 12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9095713" y="3873387"/>
            <a:ext cx="138460" cy="93351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8293168" y="3873370"/>
            <a:ext cx="92515" cy="124857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8450927" y="3873216"/>
            <a:ext cx="91277" cy="95983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8876494" y="3841523"/>
            <a:ext cx="194945" cy="128905"/>
            <a:chOff x="8876494" y="3841523"/>
            <a:chExt cx="194945" cy="128905"/>
          </a:xfrm>
        </p:grpSpPr>
        <p:pic>
          <p:nvPicPr>
            <p:cNvPr id="133" name="object 13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986010" y="3875262"/>
              <a:ext cx="85341" cy="94712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876494" y="3841523"/>
              <a:ext cx="83218" cy="128222"/>
            </a:xfrm>
            <a:prstGeom prst="rect">
              <a:avLst/>
            </a:prstGeom>
          </p:spPr>
        </p:pic>
      </p:grpSp>
      <p:sp>
        <p:nvSpPr>
          <p:cNvPr id="135" name="object 135"/>
          <p:cNvSpPr/>
          <p:nvPr/>
        </p:nvSpPr>
        <p:spPr>
          <a:xfrm>
            <a:off x="8405786" y="3841488"/>
            <a:ext cx="25400" cy="125730"/>
          </a:xfrm>
          <a:custGeom>
            <a:avLst/>
            <a:gdLst/>
            <a:ahLst/>
            <a:cxnLst/>
            <a:rect l="l" t="t" r="r" b="b"/>
            <a:pathLst>
              <a:path w="25400" h="125729">
                <a:moveTo>
                  <a:pt x="24778" y="0"/>
                </a:moveTo>
                <a:lnTo>
                  <a:pt x="0" y="0"/>
                </a:lnTo>
                <a:lnTo>
                  <a:pt x="0" y="125161"/>
                </a:lnTo>
                <a:lnTo>
                  <a:pt x="24778" y="125161"/>
                </a:lnTo>
                <a:lnTo>
                  <a:pt x="24778" y="0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8169910" y="3841312"/>
            <a:ext cx="99060" cy="126364"/>
          </a:xfrm>
          <a:custGeom>
            <a:avLst/>
            <a:gdLst/>
            <a:ahLst/>
            <a:cxnLst/>
            <a:rect l="l" t="t" r="r" b="b"/>
            <a:pathLst>
              <a:path w="99059" h="126364">
                <a:moveTo>
                  <a:pt x="58318" y="42125"/>
                </a:moveTo>
                <a:lnTo>
                  <a:pt x="58013" y="34137"/>
                </a:lnTo>
                <a:lnTo>
                  <a:pt x="56108" y="32435"/>
                </a:lnTo>
                <a:lnTo>
                  <a:pt x="54927" y="32308"/>
                </a:lnTo>
                <a:lnTo>
                  <a:pt x="48552" y="31559"/>
                </a:lnTo>
                <a:lnTo>
                  <a:pt x="42316" y="32689"/>
                </a:lnTo>
                <a:lnTo>
                  <a:pt x="32385" y="39738"/>
                </a:lnTo>
                <a:lnTo>
                  <a:pt x="28282" y="43878"/>
                </a:lnTo>
                <a:lnTo>
                  <a:pt x="23812" y="47752"/>
                </a:lnTo>
                <a:lnTo>
                  <a:pt x="23812" y="34518"/>
                </a:lnTo>
                <a:lnTo>
                  <a:pt x="0" y="34518"/>
                </a:lnTo>
                <a:lnTo>
                  <a:pt x="0" y="125298"/>
                </a:lnTo>
                <a:lnTo>
                  <a:pt x="24955" y="125298"/>
                </a:lnTo>
                <a:lnTo>
                  <a:pt x="24993" y="98856"/>
                </a:lnTo>
                <a:lnTo>
                  <a:pt x="25082" y="83146"/>
                </a:lnTo>
                <a:lnTo>
                  <a:pt x="48602" y="55372"/>
                </a:lnTo>
                <a:lnTo>
                  <a:pt x="53187" y="55994"/>
                </a:lnTo>
                <a:lnTo>
                  <a:pt x="58191" y="55994"/>
                </a:lnTo>
                <a:lnTo>
                  <a:pt x="58318" y="42125"/>
                </a:lnTo>
                <a:close/>
              </a:path>
              <a:path w="99059" h="126364">
                <a:moveTo>
                  <a:pt x="98907" y="13296"/>
                </a:moveTo>
                <a:lnTo>
                  <a:pt x="98831" y="6705"/>
                </a:lnTo>
                <a:lnTo>
                  <a:pt x="98831" y="0"/>
                </a:lnTo>
                <a:lnTo>
                  <a:pt x="73418" y="0"/>
                </a:lnTo>
                <a:lnTo>
                  <a:pt x="73418" y="6718"/>
                </a:lnTo>
                <a:lnTo>
                  <a:pt x="73317" y="12941"/>
                </a:lnTo>
                <a:lnTo>
                  <a:pt x="73571" y="19926"/>
                </a:lnTo>
                <a:lnTo>
                  <a:pt x="75399" y="21196"/>
                </a:lnTo>
                <a:lnTo>
                  <a:pt x="76428" y="21221"/>
                </a:lnTo>
                <a:lnTo>
                  <a:pt x="82981" y="21412"/>
                </a:lnTo>
                <a:lnTo>
                  <a:pt x="89522" y="21374"/>
                </a:lnTo>
                <a:lnTo>
                  <a:pt x="96989" y="21247"/>
                </a:lnTo>
                <a:lnTo>
                  <a:pt x="98704" y="20396"/>
                </a:lnTo>
                <a:lnTo>
                  <a:pt x="98907" y="13296"/>
                </a:lnTo>
                <a:close/>
              </a:path>
              <a:path w="99059" h="126364">
                <a:moveTo>
                  <a:pt x="98933" y="34417"/>
                </a:moveTo>
                <a:lnTo>
                  <a:pt x="73380" y="34417"/>
                </a:lnTo>
                <a:lnTo>
                  <a:pt x="73380" y="123317"/>
                </a:lnTo>
                <a:lnTo>
                  <a:pt x="73583" y="123317"/>
                </a:lnTo>
                <a:lnTo>
                  <a:pt x="73583" y="124587"/>
                </a:lnTo>
                <a:lnTo>
                  <a:pt x="73748" y="124587"/>
                </a:lnTo>
                <a:lnTo>
                  <a:pt x="73748" y="125857"/>
                </a:lnTo>
                <a:lnTo>
                  <a:pt x="98501" y="125857"/>
                </a:lnTo>
                <a:lnTo>
                  <a:pt x="98501" y="124587"/>
                </a:lnTo>
                <a:lnTo>
                  <a:pt x="98882" y="124587"/>
                </a:lnTo>
                <a:lnTo>
                  <a:pt x="98882" y="123317"/>
                </a:lnTo>
                <a:lnTo>
                  <a:pt x="98933" y="34417"/>
                </a:lnTo>
                <a:close/>
              </a:path>
            </a:pathLst>
          </a:custGeom>
          <a:solidFill>
            <a:srgbClr val="4D4D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1906917" y="6424806"/>
            <a:ext cx="18224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2002</a:t>
            </a:r>
            <a:endParaRPr sz="5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144575" y="5462168"/>
            <a:ext cx="235585" cy="82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5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Managers</a:t>
            </a:r>
            <a:endParaRPr sz="3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2" name="object 142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143" name="object 143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4" name="object 14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146" name="object 146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7" name="object 147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148" name="object 148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287538"/>
            <a:ext cx="6062525" cy="327246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87338" y="1063652"/>
            <a:ext cx="860425" cy="174625"/>
          </a:xfrm>
          <a:custGeom>
            <a:avLst/>
            <a:gdLst/>
            <a:ahLst/>
            <a:cxnLst/>
            <a:rect l="l" t="t" r="r" b="b"/>
            <a:pathLst>
              <a:path w="860425" h="174625">
                <a:moveTo>
                  <a:pt x="107337" y="0"/>
                </a:moveTo>
                <a:lnTo>
                  <a:pt x="0" y="0"/>
                </a:lnTo>
                <a:lnTo>
                  <a:pt x="0" y="136400"/>
                </a:lnTo>
                <a:lnTo>
                  <a:pt x="18144" y="136400"/>
                </a:lnTo>
                <a:lnTo>
                  <a:pt x="18144" y="16001"/>
                </a:lnTo>
                <a:lnTo>
                  <a:pt x="107337" y="16001"/>
                </a:lnTo>
                <a:lnTo>
                  <a:pt x="107337" y="0"/>
                </a:lnTo>
                <a:close/>
              </a:path>
              <a:path w="860425" h="174625">
                <a:moveTo>
                  <a:pt x="107337" y="16001"/>
                </a:moveTo>
                <a:lnTo>
                  <a:pt x="89193" y="16001"/>
                </a:lnTo>
                <a:lnTo>
                  <a:pt x="89193" y="136400"/>
                </a:lnTo>
                <a:lnTo>
                  <a:pt x="107337" y="136400"/>
                </a:lnTo>
                <a:lnTo>
                  <a:pt x="107337" y="16001"/>
                </a:lnTo>
                <a:close/>
              </a:path>
              <a:path w="860425" h="174625">
                <a:moveTo>
                  <a:pt x="212003" y="49340"/>
                </a:moveTo>
                <a:lnTo>
                  <a:pt x="182944" y="49340"/>
                </a:lnTo>
                <a:lnTo>
                  <a:pt x="189337" y="51212"/>
                </a:lnTo>
                <a:lnTo>
                  <a:pt x="196819" y="57786"/>
                </a:lnTo>
                <a:lnTo>
                  <a:pt x="198414" y="62581"/>
                </a:lnTo>
                <a:lnTo>
                  <a:pt x="198320" y="73723"/>
                </a:lnTo>
                <a:lnTo>
                  <a:pt x="192841" y="75337"/>
                </a:lnTo>
                <a:lnTo>
                  <a:pt x="186011" y="76837"/>
                </a:lnTo>
                <a:lnTo>
                  <a:pt x="177838" y="78217"/>
                </a:lnTo>
                <a:lnTo>
                  <a:pt x="161676" y="80297"/>
                </a:lnTo>
                <a:lnTo>
                  <a:pt x="156682" y="81122"/>
                </a:lnTo>
                <a:lnTo>
                  <a:pt x="129272" y="105476"/>
                </a:lnTo>
                <a:lnTo>
                  <a:pt x="129272" y="118526"/>
                </a:lnTo>
                <a:lnTo>
                  <a:pt x="163173" y="138494"/>
                </a:lnTo>
                <a:lnTo>
                  <a:pt x="169793" y="138494"/>
                </a:lnTo>
                <a:lnTo>
                  <a:pt x="175971" y="137415"/>
                </a:lnTo>
                <a:lnTo>
                  <a:pt x="187495" y="133033"/>
                </a:lnTo>
                <a:lnTo>
                  <a:pt x="193511" y="129319"/>
                </a:lnTo>
                <a:lnTo>
                  <a:pt x="198177" y="125351"/>
                </a:lnTo>
                <a:lnTo>
                  <a:pt x="160693" y="125351"/>
                </a:lnTo>
                <a:lnTo>
                  <a:pt x="155724" y="123858"/>
                </a:lnTo>
                <a:lnTo>
                  <a:pt x="148913" y="117953"/>
                </a:lnTo>
                <a:lnTo>
                  <a:pt x="147342" y="114494"/>
                </a:lnTo>
                <a:lnTo>
                  <a:pt x="147226" y="106904"/>
                </a:lnTo>
                <a:lnTo>
                  <a:pt x="148021" y="104269"/>
                </a:lnTo>
                <a:lnTo>
                  <a:pt x="170910" y="93157"/>
                </a:lnTo>
                <a:lnTo>
                  <a:pt x="179505" y="91800"/>
                </a:lnTo>
                <a:lnTo>
                  <a:pt x="186954" y="90300"/>
                </a:lnTo>
                <a:lnTo>
                  <a:pt x="193256" y="88657"/>
                </a:lnTo>
                <a:lnTo>
                  <a:pt x="198414" y="86871"/>
                </a:lnTo>
                <a:lnTo>
                  <a:pt x="215413" y="86871"/>
                </a:lnTo>
                <a:lnTo>
                  <a:pt x="215413" y="65342"/>
                </a:lnTo>
                <a:lnTo>
                  <a:pt x="215125" y="60199"/>
                </a:lnTo>
                <a:lnTo>
                  <a:pt x="214581" y="57340"/>
                </a:lnTo>
                <a:lnTo>
                  <a:pt x="213563" y="52739"/>
                </a:lnTo>
                <a:lnTo>
                  <a:pt x="212003" y="49340"/>
                </a:lnTo>
                <a:close/>
              </a:path>
              <a:path w="860425" h="174625">
                <a:moveTo>
                  <a:pt x="216415" y="124015"/>
                </a:moveTo>
                <a:lnTo>
                  <a:pt x="199749" y="124015"/>
                </a:lnTo>
                <a:lnTo>
                  <a:pt x="200228" y="128750"/>
                </a:lnTo>
                <a:lnTo>
                  <a:pt x="201312" y="132875"/>
                </a:lnTo>
                <a:lnTo>
                  <a:pt x="202996" y="136400"/>
                </a:lnTo>
                <a:lnTo>
                  <a:pt x="220568" y="136400"/>
                </a:lnTo>
                <a:lnTo>
                  <a:pt x="218531" y="132591"/>
                </a:lnTo>
                <a:lnTo>
                  <a:pt x="217130" y="128620"/>
                </a:lnTo>
                <a:lnTo>
                  <a:pt x="216465" y="124462"/>
                </a:lnTo>
                <a:lnTo>
                  <a:pt x="216415" y="124015"/>
                </a:lnTo>
                <a:close/>
              </a:path>
              <a:path w="860425" h="174625">
                <a:moveTo>
                  <a:pt x="215413" y="86871"/>
                </a:moveTo>
                <a:lnTo>
                  <a:pt x="198414" y="86871"/>
                </a:lnTo>
                <a:lnTo>
                  <a:pt x="198198" y="101062"/>
                </a:lnTo>
                <a:lnTo>
                  <a:pt x="197427" y="105857"/>
                </a:lnTo>
                <a:lnTo>
                  <a:pt x="193255" y="114494"/>
                </a:lnTo>
                <a:lnTo>
                  <a:pt x="189529" y="118334"/>
                </a:lnTo>
                <a:lnTo>
                  <a:pt x="179442" y="123954"/>
                </a:lnTo>
                <a:lnTo>
                  <a:pt x="173678" y="125351"/>
                </a:lnTo>
                <a:lnTo>
                  <a:pt x="198177" y="125351"/>
                </a:lnTo>
                <a:lnTo>
                  <a:pt x="199749" y="124015"/>
                </a:lnTo>
                <a:lnTo>
                  <a:pt x="216415" y="124015"/>
                </a:lnTo>
                <a:lnTo>
                  <a:pt x="216004" y="120282"/>
                </a:lnTo>
                <a:lnTo>
                  <a:pt x="215676" y="113977"/>
                </a:lnTo>
                <a:lnTo>
                  <a:pt x="215510" y="106904"/>
                </a:lnTo>
                <a:lnTo>
                  <a:pt x="215413" y="86871"/>
                </a:lnTo>
                <a:close/>
              </a:path>
              <a:path w="860425" h="174625">
                <a:moveTo>
                  <a:pt x="185425" y="35434"/>
                </a:moveTo>
                <a:lnTo>
                  <a:pt x="168426" y="35434"/>
                </a:lnTo>
                <a:lnTo>
                  <a:pt x="160883" y="36607"/>
                </a:lnTo>
                <a:lnTo>
                  <a:pt x="132138" y="65915"/>
                </a:lnTo>
                <a:lnTo>
                  <a:pt x="148564" y="68201"/>
                </a:lnTo>
                <a:lnTo>
                  <a:pt x="150375" y="61153"/>
                </a:lnTo>
                <a:lnTo>
                  <a:pt x="153148" y="56263"/>
                </a:lnTo>
                <a:lnTo>
                  <a:pt x="160693" y="50737"/>
                </a:lnTo>
                <a:lnTo>
                  <a:pt x="166550" y="49340"/>
                </a:lnTo>
                <a:lnTo>
                  <a:pt x="212003" y="49340"/>
                </a:lnTo>
                <a:lnTo>
                  <a:pt x="211813" y="48926"/>
                </a:lnTo>
                <a:lnTo>
                  <a:pt x="206848" y="42896"/>
                </a:lnTo>
                <a:lnTo>
                  <a:pt x="202932" y="40420"/>
                </a:lnTo>
                <a:lnTo>
                  <a:pt x="192330" y="36417"/>
                </a:lnTo>
                <a:lnTo>
                  <a:pt x="185425" y="35434"/>
                </a:lnTo>
                <a:close/>
              </a:path>
              <a:path w="860425" h="174625">
                <a:moveTo>
                  <a:pt x="256506" y="37529"/>
                </a:moveTo>
                <a:lnTo>
                  <a:pt x="241228" y="37529"/>
                </a:lnTo>
                <a:lnTo>
                  <a:pt x="241228" y="174307"/>
                </a:lnTo>
                <a:lnTo>
                  <a:pt x="258033" y="174307"/>
                </a:lnTo>
                <a:lnTo>
                  <a:pt x="258033" y="126081"/>
                </a:lnTo>
                <a:lnTo>
                  <a:pt x="314229" y="126081"/>
                </a:lnTo>
                <a:lnTo>
                  <a:pt x="315340" y="124778"/>
                </a:lnTo>
                <a:lnTo>
                  <a:pt x="275609" y="124778"/>
                </a:lnTo>
                <a:lnTo>
                  <a:pt x="269367" y="121729"/>
                </a:lnTo>
                <a:lnTo>
                  <a:pt x="256506" y="87569"/>
                </a:lnTo>
                <a:lnTo>
                  <a:pt x="257020" y="78614"/>
                </a:lnTo>
                <a:lnTo>
                  <a:pt x="272868" y="50514"/>
                </a:lnTo>
                <a:lnTo>
                  <a:pt x="256506" y="50514"/>
                </a:lnTo>
                <a:lnTo>
                  <a:pt x="256506" y="37529"/>
                </a:lnTo>
                <a:close/>
              </a:path>
              <a:path w="860425" h="174625">
                <a:moveTo>
                  <a:pt x="314229" y="126081"/>
                </a:moveTo>
                <a:lnTo>
                  <a:pt x="258033" y="126081"/>
                </a:lnTo>
                <a:lnTo>
                  <a:pt x="260899" y="129668"/>
                </a:lnTo>
                <a:lnTo>
                  <a:pt x="264528" y="132619"/>
                </a:lnTo>
                <a:lnTo>
                  <a:pt x="273409" y="137321"/>
                </a:lnTo>
                <a:lnTo>
                  <a:pt x="278442" y="138494"/>
                </a:lnTo>
                <a:lnTo>
                  <a:pt x="291679" y="138494"/>
                </a:lnTo>
                <a:lnTo>
                  <a:pt x="298973" y="136335"/>
                </a:lnTo>
                <a:lnTo>
                  <a:pt x="312822" y="127731"/>
                </a:lnTo>
                <a:lnTo>
                  <a:pt x="314229" y="126081"/>
                </a:lnTo>
                <a:close/>
              </a:path>
              <a:path w="860425" h="174625">
                <a:moveTo>
                  <a:pt x="315904" y="48577"/>
                </a:moveTo>
                <a:lnTo>
                  <a:pt x="290855" y="48577"/>
                </a:lnTo>
                <a:lnTo>
                  <a:pt x="297028" y="51691"/>
                </a:lnTo>
                <a:lnTo>
                  <a:pt x="302220" y="57945"/>
                </a:lnTo>
                <a:lnTo>
                  <a:pt x="305622" y="63225"/>
                </a:lnTo>
                <a:lnTo>
                  <a:pt x="308049" y="69688"/>
                </a:lnTo>
                <a:lnTo>
                  <a:pt x="309504" y="77336"/>
                </a:lnTo>
                <a:lnTo>
                  <a:pt x="309989" y="86173"/>
                </a:lnTo>
                <a:lnTo>
                  <a:pt x="309493" y="95406"/>
                </a:lnTo>
                <a:lnTo>
                  <a:pt x="290379" y="124778"/>
                </a:lnTo>
                <a:lnTo>
                  <a:pt x="315340" y="124778"/>
                </a:lnTo>
                <a:lnTo>
                  <a:pt x="327172" y="86173"/>
                </a:lnTo>
                <a:lnTo>
                  <a:pt x="326865" y="79310"/>
                </a:lnTo>
                <a:lnTo>
                  <a:pt x="325938" y="72678"/>
                </a:lnTo>
                <a:lnTo>
                  <a:pt x="324395" y="66331"/>
                </a:lnTo>
                <a:lnTo>
                  <a:pt x="322239" y="60264"/>
                </a:lnTo>
                <a:lnTo>
                  <a:pt x="318931" y="52390"/>
                </a:lnTo>
                <a:lnTo>
                  <a:pt x="315904" y="48577"/>
                </a:lnTo>
                <a:close/>
              </a:path>
              <a:path w="860425" h="174625">
                <a:moveTo>
                  <a:pt x="293688" y="35434"/>
                </a:moveTo>
                <a:lnTo>
                  <a:pt x="278758" y="35434"/>
                </a:lnTo>
                <a:lnTo>
                  <a:pt x="273250" y="36705"/>
                </a:lnTo>
                <a:lnTo>
                  <a:pt x="264179" y="41719"/>
                </a:lnTo>
                <a:lnTo>
                  <a:pt x="260103" y="45500"/>
                </a:lnTo>
                <a:lnTo>
                  <a:pt x="256506" y="50514"/>
                </a:lnTo>
                <a:lnTo>
                  <a:pt x="272868" y="50514"/>
                </a:lnTo>
                <a:lnTo>
                  <a:pt x="276531" y="48577"/>
                </a:lnTo>
                <a:lnTo>
                  <a:pt x="315904" y="48577"/>
                </a:lnTo>
                <a:lnTo>
                  <a:pt x="314064" y="46259"/>
                </a:lnTo>
                <a:lnTo>
                  <a:pt x="301136" y="37594"/>
                </a:lnTo>
                <a:lnTo>
                  <a:pt x="293688" y="35434"/>
                </a:lnTo>
                <a:close/>
              </a:path>
              <a:path w="860425" h="174625">
                <a:moveTo>
                  <a:pt x="382978" y="51436"/>
                </a:moveTo>
                <a:lnTo>
                  <a:pt x="366174" y="51436"/>
                </a:lnTo>
                <a:lnTo>
                  <a:pt x="366174" y="136400"/>
                </a:lnTo>
                <a:lnTo>
                  <a:pt x="382978" y="136400"/>
                </a:lnTo>
                <a:lnTo>
                  <a:pt x="382978" y="51436"/>
                </a:lnTo>
                <a:close/>
              </a:path>
              <a:path w="860425" h="174625">
                <a:moveTo>
                  <a:pt x="414684" y="37529"/>
                </a:moveTo>
                <a:lnTo>
                  <a:pt x="334465" y="37529"/>
                </a:lnTo>
                <a:lnTo>
                  <a:pt x="334465" y="51436"/>
                </a:lnTo>
                <a:lnTo>
                  <a:pt x="414684" y="51436"/>
                </a:lnTo>
                <a:lnTo>
                  <a:pt x="414684" y="37529"/>
                </a:lnTo>
                <a:close/>
              </a:path>
              <a:path w="860425" h="174625">
                <a:moveTo>
                  <a:pt x="447534" y="37529"/>
                </a:moveTo>
                <a:lnTo>
                  <a:pt x="430729" y="37529"/>
                </a:lnTo>
                <a:lnTo>
                  <a:pt x="430729" y="136400"/>
                </a:lnTo>
                <a:lnTo>
                  <a:pt x="447534" y="136400"/>
                </a:lnTo>
                <a:lnTo>
                  <a:pt x="447534" y="92584"/>
                </a:lnTo>
                <a:lnTo>
                  <a:pt x="510947" y="92584"/>
                </a:lnTo>
                <a:lnTo>
                  <a:pt x="510947" y="78677"/>
                </a:lnTo>
                <a:lnTo>
                  <a:pt x="447534" y="78677"/>
                </a:lnTo>
                <a:lnTo>
                  <a:pt x="447534" y="37529"/>
                </a:lnTo>
                <a:close/>
              </a:path>
              <a:path w="860425" h="174625">
                <a:moveTo>
                  <a:pt x="510947" y="92584"/>
                </a:moveTo>
                <a:lnTo>
                  <a:pt x="494139" y="92584"/>
                </a:lnTo>
                <a:lnTo>
                  <a:pt x="494139" y="136400"/>
                </a:lnTo>
                <a:lnTo>
                  <a:pt x="510947" y="136400"/>
                </a:lnTo>
                <a:lnTo>
                  <a:pt x="510947" y="92584"/>
                </a:lnTo>
                <a:close/>
              </a:path>
              <a:path w="860425" h="174625">
                <a:moveTo>
                  <a:pt x="510947" y="37529"/>
                </a:moveTo>
                <a:lnTo>
                  <a:pt x="494139" y="37529"/>
                </a:lnTo>
                <a:lnTo>
                  <a:pt x="494139" y="78677"/>
                </a:lnTo>
                <a:lnTo>
                  <a:pt x="510947" y="78677"/>
                </a:lnTo>
                <a:lnTo>
                  <a:pt x="510947" y="37529"/>
                </a:lnTo>
                <a:close/>
              </a:path>
              <a:path w="860425" h="174625">
                <a:moveTo>
                  <a:pt x="576806" y="35434"/>
                </a:moveTo>
                <a:lnTo>
                  <a:pt x="537861" y="56742"/>
                </a:lnTo>
                <a:lnTo>
                  <a:pt x="530717" y="86805"/>
                </a:lnTo>
                <a:lnTo>
                  <a:pt x="530754" y="89283"/>
                </a:lnTo>
                <a:lnTo>
                  <a:pt x="550263" y="130994"/>
                </a:lnTo>
                <a:lnTo>
                  <a:pt x="577731" y="138494"/>
                </a:lnTo>
                <a:lnTo>
                  <a:pt x="585962" y="137971"/>
                </a:lnTo>
                <a:lnTo>
                  <a:pt x="611732" y="124778"/>
                </a:lnTo>
                <a:lnTo>
                  <a:pt x="569488" y="124778"/>
                </a:lnTo>
                <a:lnTo>
                  <a:pt x="562579" y="121888"/>
                </a:lnTo>
                <a:lnTo>
                  <a:pt x="547837" y="91252"/>
                </a:lnTo>
                <a:lnTo>
                  <a:pt x="621658" y="91252"/>
                </a:lnTo>
                <a:lnTo>
                  <a:pt x="621752" y="86805"/>
                </a:lnTo>
                <a:lnTo>
                  <a:pt x="621119" y="77536"/>
                </a:lnTo>
                <a:lnTo>
                  <a:pt x="548794" y="77536"/>
                </a:lnTo>
                <a:lnTo>
                  <a:pt x="549367" y="68900"/>
                </a:lnTo>
                <a:lnTo>
                  <a:pt x="552262" y="62009"/>
                </a:lnTo>
                <a:lnTo>
                  <a:pt x="562738" y="51720"/>
                </a:lnTo>
                <a:lnTo>
                  <a:pt x="569196" y="49150"/>
                </a:lnTo>
                <a:lnTo>
                  <a:pt x="609369" y="49150"/>
                </a:lnTo>
                <a:lnTo>
                  <a:pt x="609180" y="48894"/>
                </a:lnTo>
                <a:lnTo>
                  <a:pt x="602447" y="43002"/>
                </a:lnTo>
                <a:lnTo>
                  <a:pt x="594807" y="38796"/>
                </a:lnTo>
                <a:lnTo>
                  <a:pt x="586259" y="36274"/>
                </a:lnTo>
                <a:lnTo>
                  <a:pt x="576806" y="35434"/>
                </a:lnTo>
                <a:close/>
              </a:path>
              <a:path w="860425" h="174625">
                <a:moveTo>
                  <a:pt x="603799" y="104396"/>
                </a:moveTo>
                <a:lnTo>
                  <a:pt x="601253" y="111509"/>
                </a:lnTo>
                <a:lnTo>
                  <a:pt x="597815" y="116682"/>
                </a:lnTo>
                <a:lnTo>
                  <a:pt x="589126" y="123159"/>
                </a:lnTo>
                <a:lnTo>
                  <a:pt x="583873" y="124778"/>
                </a:lnTo>
                <a:lnTo>
                  <a:pt x="611732" y="124778"/>
                </a:lnTo>
                <a:lnTo>
                  <a:pt x="615361" y="120104"/>
                </a:lnTo>
                <a:lnTo>
                  <a:pt x="618712" y="113813"/>
                </a:lnTo>
                <a:lnTo>
                  <a:pt x="621183" y="106682"/>
                </a:lnTo>
                <a:lnTo>
                  <a:pt x="603799" y="104396"/>
                </a:lnTo>
                <a:close/>
              </a:path>
              <a:path w="860425" h="174625">
                <a:moveTo>
                  <a:pt x="609369" y="49150"/>
                </a:moveTo>
                <a:lnTo>
                  <a:pt x="585400" y="49150"/>
                </a:lnTo>
                <a:lnTo>
                  <a:pt x="592340" y="52390"/>
                </a:lnTo>
                <a:lnTo>
                  <a:pt x="597658" y="58834"/>
                </a:lnTo>
                <a:lnTo>
                  <a:pt x="601124" y="62991"/>
                </a:lnTo>
                <a:lnTo>
                  <a:pt x="603258" y="69216"/>
                </a:lnTo>
                <a:lnTo>
                  <a:pt x="603990" y="77536"/>
                </a:lnTo>
                <a:lnTo>
                  <a:pt x="621119" y="77536"/>
                </a:lnTo>
                <a:lnTo>
                  <a:pt x="620965" y="75275"/>
                </a:lnTo>
                <a:lnTo>
                  <a:pt x="618605" y="65112"/>
                </a:lnTo>
                <a:lnTo>
                  <a:pt x="614676" y="56319"/>
                </a:lnTo>
                <a:lnTo>
                  <a:pt x="609369" y="49150"/>
                </a:lnTo>
                <a:close/>
              </a:path>
              <a:path w="860425" h="174625">
                <a:moveTo>
                  <a:pt x="657694" y="37529"/>
                </a:moveTo>
                <a:lnTo>
                  <a:pt x="642416" y="37529"/>
                </a:lnTo>
                <a:lnTo>
                  <a:pt x="642416" y="174307"/>
                </a:lnTo>
                <a:lnTo>
                  <a:pt x="659221" y="174307"/>
                </a:lnTo>
                <a:lnTo>
                  <a:pt x="659221" y="126081"/>
                </a:lnTo>
                <a:lnTo>
                  <a:pt x="715414" y="126081"/>
                </a:lnTo>
                <a:lnTo>
                  <a:pt x="716526" y="124778"/>
                </a:lnTo>
                <a:lnTo>
                  <a:pt x="676796" y="124778"/>
                </a:lnTo>
                <a:lnTo>
                  <a:pt x="670553" y="121729"/>
                </a:lnTo>
                <a:lnTo>
                  <a:pt x="657694" y="87569"/>
                </a:lnTo>
                <a:lnTo>
                  <a:pt x="658208" y="78614"/>
                </a:lnTo>
                <a:lnTo>
                  <a:pt x="674054" y="50514"/>
                </a:lnTo>
                <a:lnTo>
                  <a:pt x="657694" y="50514"/>
                </a:lnTo>
                <a:lnTo>
                  <a:pt x="657694" y="37529"/>
                </a:lnTo>
                <a:close/>
              </a:path>
              <a:path w="860425" h="174625">
                <a:moveTo>
                  <a:pt x="715414" y="126081"/>
                </a:moveTo>
                <a:lnTo>
                  <a:pt x="659221" y="126081"/>
                </a:lnTo>
                <a:lnTo>
                  <a:pt x="662086" y="129668"/>
                </a:lnTo>
                <a:lnTo>
                  <a:pt x="665716" y="132619"/>
                </a:lnTo>
                <a:lnTo>
                  <a:pt x="674597" y="137321"/>
                </a:lnTo>
                <a:lnTo>
                  <a:pt x="679630" y="138494"/>
                </a:lnTo>
                <a:lnTo>
                  <a:pt x="692867" y="138494"/>
                </a:lnTo>
                <a:lnTo>
                  <a:pt x="700157" y="136335"/>
                </a:lnTo>
                <a:lnTo>
                  <a:pt x="714006" y="127731"/>
                </a:lnTo>
                <a:lnTo>
                  <a:pt x="715414" y="126081"/>
                </a:lnTo>
                <a:close/>
              </a:path>
              <a:path w="860425" h="174625">
                <a:moveTo>
                  <a:pt x="717090" y="48577"/>
                </a:moveTo>
                <a:lnTo>
                  <a:pt x="692042" y="48577"/>
                </a:lnTo>
                <a:lnTo>
                  <a:pt x="698216" y="51691"/>
                </a:lnTo>
                <a:lnTo>
                  <a:pt x="703407" y="57945"/>
                </a:lnTo>
                <a:lnTo>
                  <a:pt x="706807" y="63225"/>
                </a:lnTo>
                <a:lnTo>
                  <a:pt x="709234" y="69688"/>
                </a:lnTo>
                <a:lnTo>
                  <a:pt x="710688" y="77336"/>
                </a:lnTo>
                <a:lnTo>
                  <a:pt x="711173" y="86173"/>
                </a:lnTo>
                <a:lnTo>
                  <a:pt x="710677" y="95406"/>
                </a:lnTo>
                <a:lnTo>
                  <a:pt x="691563" y="124778"/>
                </a:lnTo>
                <a:lnTo>
                  <a:pt x="716526" y="124778"/>
                </a:lnTo>
                <a:lnTo>
                  <a:pt x="728360" y="86173"/>
                </a:lnTo>
                <a:lnTo>
                  <a:pt x="728052" y="79310"/>
                </a:lnTo>
                <a:lnTo>
                  <a:pt x="727124" y="72678"/>
                </a:lnTo>
                <a:lnTo>
                  <a:pt x="725582" y="66331"/>
                </a:lnTo>
                <a:lnTo>
                  <a:pt x="723427" y="60264"/>
                </a:lnTo>
                <a:lnTo>
                  <a:pt x="720119" y="52390"/>
                </a:lnTo>
                <a:lnTo>
                  <a:pt x="717090" y="48577"/>
                </a:lnTo>
                <a:close/>
              </a:path>
              <a:path w="860425" h="174625">
                <a:moveTo>
                  <a:pt x="694875" y="35434"/>
                </a:moveTo>
                <a:lnTo>
                  <a:pt x="679946" y="35434"/>
                </a:lnTo>
                <a:lnTo>
                  <a:pt x="674438" y="36705"/>
                </a:lnTo>
                <a:lnTo>
                  <a:pt x="665363" y="41719"/>
                </a:lnTo>
                <a:lnTo>
                  <a:pt x="661291" y="45500"/>
                </a:lnTo>
                <a:lnTo>
                  <a:pt x="657694" y="50514"/>
                </a:lnTo>
                <a:lnTo>
                  <a:pt x="674054" y="50514"/>
                </a:lnTo>
                <a:lnTo>
                  <a:pt x="677715" y="48577"/>
                </a:lnTo>
                <a:lnTo>
                  <a:pt x="717090" y="48577"/>
                </a:lnTo>
                <a:lnTo>
                  <a:pt x="715248" y="46259"/>
                </a:lnTo>
                <a:lnTo>
                  <a:pt x="702323" y="37594"/>
                </a:lnTo>
                <a:lnTo>
                  <a:pt x="694875" y="35434"/>
                </a:lnTo>
                <a:close/>
              </a:path>
              <a:path w="860425" h="174625">
                <a:moveTo>
                  <a:pt x="859798" y="37529"/>
                </a:moveTo>
                <a:lnTo>
                  <a:pt x="842994" y="37529"/>
                </a:lnTo>
                <a:lnTo>
                  <a:pt x="842994" y="136400"/>
                </a:lnTo>
                <a:lnTo>
                  <a:pt x="859798" y="136400"/>
                </a:lnTo>
                <a:lnTo>
                  <a:pt x="859798" y="37529"/>
                </a:lnTo>
                <a:close/>
              </a:path>
              <a:path w="860425" h="174625">
                <a:moveTo>
                  <a:pt x="766022" y="37529"/>
                </a:moveTo>
                <a:lnTo>
                  <a:pt x="749213" y="37529"/>
                </a:lnTo>
                <a:lnTo>
                  <a:pt x="749213" y="136400"/>
                </a:lnTo>
                <a:lnTo>
                  <a:pt x="791107" y="136400"/>
                </a:lnTo>
                <a:lnTo>
                  <a:pt x="800691" y="135852"/>
                </a:lnTo>
                <a:lnTo>
                  <a:pt x="808870" y="134206"/>
                </a:lnTo>
                <a:lnTo>
                  <a:pt x="815648" y="131458"/>
                </a:lnTo>
                <a:lnTo>
                  <a:pt x="821027" y="127605"/>
                </a:lnTo>
                <a:lnTo>
                  <a:pt x="826254" y="122684"/>
                </a:lnTo>
                <a:lnTo>
                  <a:pt x="766022" y="122684"/>
                </a:lnTo>
                <a:lnTo>
                  <a:pt x="766022" y="90107"/>
                </a:lnTo>
                <a:lnTo>
                  <a:pt x="826916" y="90107"/>
                </a:lnTo>
                <a:lnTo>
                  <a:pt x="826660" y="89599"/>
                </a:lnTo>
                <a:lnTo>
                  <a:pt x="787223" y="76201"/>
                </a:lnTo>
                <a:lnTo>
                  <a:pt x="766022" y="76201"/>
                </a:lnTo>
                <a:lnTo>
                  <a:pt x="766022" y="37529"/>
                </a:lnTo>
                <a:close/>
              </a:path>
              <a:path w="860425" h="174625">
                <a:moveTo>
                  <a:pt x="826916" y="90107"/>
                </a:moveTo>
                <a:lnTo>
                  <a:pt x="797374" y="90107"/>
                </a:lnTo>
                <a:lnTo>
                  <a:pt x="804791" y="91791"/>
                </a:lnTo>
                <a:lnTo>
                  <a:pt x="808168" y="95125"/>
                </a:lnTo>
                <a:lnTo>
                  <a:pt x="811508" y="98492"/>
                </a:lnTo>
                <a:lnTo>
                  <a:pt x="813193" y="102301"/>
                </a:lnTo>
                <a:lnTo>
                  <a:pt x="813193" y="112110"/>
                </a:lnTo>
                <a:lnTo>
                  <a:pt x="810935" y="116175"/>
                </a:lnTo>
                <a:lnTo>
                  <a:pt x="801864" y="121380"/>
                </a:lnTo>
                <a:lnTo>
                  <a:pt x="794256" y="122684"/>
                </a:lnTo>
                <a:lnTo>
                  <a:pt x="826254" y="122684"/>
                </a:lnTo>
                <a:lnTo>
                  <a:pt x="827269" y="121729"/>
                </a:lnTo>
                <a:lnTo>
                  <a:pt x="830386" y="114680"/>
                </a:lnTo>
                <a:lnTo>
                  <a:pt x="830386" y="96997"/>
                </a:lnTo>
                <a:lnTo>
                  <a:pt x="826916" y="90107"/>
                </a:lnTo>
                <a:close/>
              </a:path>
            </a:pathLst>
          </a:custGeom>
          <a:solidFill>
            <a:srgbClr val="2B2A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89998" y="752615"/>
            <a:ext cx="1002665" cy="185420"/>
          </a:xfrm>
          <a:custGeom>
            <a:avLst/>
            <a:gdLst/>
            <a:ahLst/>
            <a:cxnLst/>
            <a:rect l="l" t="t" r="r" b="b"/>
            <a:pathLst>
              <a:path w="1002664" h="185419">
                <a:moveTo>
                  <a:pt x="59039" y="0"/>
                </a:moveTo>
                <a:lnTo>
                  <a:pt x="0" y="0"/>
                </a:lnTo>
                <a:lnTo>
                  <a:pt x="0" y="181865"/>
                </a:lnTo>
                <a:lnTo>
                  <a:pt x="36925" y="181865"/>
                </a:lnTo>
                <a:lnTo>
                  <a:pt x="36925" y="113285"/>
                </a:lnTo>
                <a:lnTo>
                  <a:pt x="60860" y="113285"/>
                </a:lnTo>
                <a:lnTo>
                  <a:pt x="98974" y="110660"/>
                </a:lnTo>
                <a:lnTo>
                  <a:pt x="133484" y="84117"/>
                </a:lnTo>
                <a:lnTo>
                  <a:pt x="134171" y="82551"/>
                </a:lnTo>
                <a:lnTo>
                  <a:pt x="36925" y="82551"/>
                </a:lnTo>
                <a:lnTo>
                  <a:pt x="36925" y="30732"/>
                </a:lnTo>
                <a:lnTo>
                  <a:pt x="134730" y="30732"/>
                </a:lnTo>
                <a:lnTo>
                  <a:pt x="133607" y="27889"/>
                </a:lnTo>
                <a:lnTo>
                  <a:pt x="102754" y="2711"/>
                </a:lnTo>
                <a:lnTo>
                  <a:pt x="74351" y="167"/>
                </a:lnTo>
                <a:lnTo>
                  <a:pt x="59039" y="0"/>
                </a:lnTo>
                <a:close/>
              </a:path>
              <a:path w="1002664" h="185419">
                <a:moveTo>
                  <a:pt x="134730" y="30732"/>
                </a:moveTo>
                <a:lnTo>
                  <a:pt x="54622" y="30732"/>
                </a:lnTo>
                <a:lnTo>
                  <a:pt x="63720" y="30811"/>
                </a:lnTo>
                <a:lnTo>
                  <a:pt x="71149" y="31045"/>
                </a:lnTo>
                <a:lnTo>
                  <a:pt x="101606" y="49867"/>
                </a:lnTo>
                <a:lnTo>
                  <a:pt x="101606" y="61934"/>
                </a:lnTo>
                <a:lnTo>
                  <a:pt x="66947" y="82369"/>
                </a:lnTo>
                <a:lnTo>
                  <a:pt x="56998" y="82551"/>
                </a:lnTo>
                <a:lnTo>
                  <a:pt x="134171" y="82551"/>
                </a:lnTo>
                <a:lnTo>
                  <a:pt x="136133" y="78075"/>
                </a:lnTo>
                <a:lnTo>
                  <a:pt x="138029" y="71374"/>
                </a:lnTo>
                <a:lnTo>
                  <a:pt x="139169" y="64007"/>
                </a:lnTo>
                <a:lnTo>
                  <a:pt x="139550" y="55966"/>
                </a:lnTo>
                <a:lnTo>
                  <a:pt x="138889" y="45606"/>
                </a:lnTo>
                <a:lnTo>
                  <a:pt x="136909" y="36247"/>
                </a:lnTo>
                <a:lnTo>
                  <a:pt x="134730" y="30732"/>
                </a:lnTo>
                <a:close/>
              </a:path>
              <a:path w="1002664" h="185419">
                <a:moveTo>
                  <a:pt x="274609" y="73915"/>
                </a:moveTo>
                <a:lnTo>
                  <a:pt x="227836" y="73915"/>
                </a:lnTo>
                <a:lnTo>
                  <a:pt x="234115" y="75355"/>
                </a:lnTo>
                <a:lnTo>
                  <a:pt x="237467" y="78231"/>
                </a:lnTo>
                <a:lnTo>
                  <a:pt x="240779" y="81155"/>
                </a:lnTo>
                <a:lnTo>
                  <a:pt x="242434" y="85978"/>
                </a:lnTo>
                <a:lnTo>
                  <a:pt x="242434" y="96267"/>
                </a:lnTo>
                <a:lnTo>
                  <a:pt x="236778" y="98282"/>
                </a:lnTo>
                <a:lnTo>
                  <a:pt x="229235" y="100383"/>
                </a:lnTo>
                <a:lnTo>
                  <a:pt x="219814" y="102564"/>
                </a:lnTo>
                <a:lnTo>
                  <a:pt x="208522" y="104818"/>
                </a:lnTo>
                <a:lnTo>
                  <a:pt x="199983" y="106635"/>
                </a:lnTo>
                <a:lnTo>
                  <a:pt x="162219" y="132166"/>
                </a:lnTo>
                <a:lnTo>
                  <a:pt x="160491" y="138600"/>
                </a:lnTo>
                <a:lnTo>
                  <a:pt x="160545" y="147449"/>
                </a:lnTo>
                <a:lnTo>
                  <a:pt x="186023" y="182403"/>
                </a:lnTo>
                <a:lnTo>
                  <a:pt x="204195" y="185166"/>
                </a:lnTo>
                <a:lnTo>
                  <a:pt x="211874" y="185166"/>
                </a:lnTo>
                <a:lnTo>
                  <a:pt x="219088" y="183686"/>
                </a:lnTo>
                <a:lnTo>
                  <a:pt x="232671" y="177843"/>
                </a:lnTo>
                <a:lnTo>
                  <a:pt x="239039" y="173484"/>
                </a:lnTo>
                <a:lnTo>
                  <a:pt x="244982" y="167641"/>
                </a:lnTo>
                <a:lnTo>
                  <a:pt x="278647" y="167641"/>
                </a:lnTo>
                <a:lnTo>
                  <a:pt x="277963" y="164210"/>
                </a:lnTo>
                <a:lnTo>
                  <a:pt x="277394" y="160527"/>
                </a:lnTo>
                <a:lnTo>
                  <a:pt x="209073" y="160527"/>
                </a:lnTo>
                <a:lnTo>
                  <a:pt x="204447" y="158748"/>
                </a:lnTo>
                <a:lnTo>
                  <a:pt x="197149" y="151639"/>
                </a:lnTo>
                <a:lnTo>
                  <a:pt x="195320" y="147449"/>
                </a:lnTo>
                <a:lnTo>
                  <a:pt x="195320" y="137585"/>
                </a:lnTo>
                <a:lnTo>
                  <a:pt x="230893" y="122133"/>
                </a:lnTo>
                <a:lnTo>
                  <a:pt x="237977" y="120355"/>
                </a:lnTo>
                <a:lnTo>
                  <a:pt x="242434" y="118872"/>
                </a:lnTo>
                <a:lnTo>
                  <a:pt x="276551" y="118872"/>
                </a:lnTo>
                <a:lnTo>
                  <a:pt x="276756" y="102564"/>
                </a:lnTo>
                <a:lnTo>
                  <a:pt x="276766" y="96267"/>
                </a:lnTo>
                <a:lnTo>
                  <a:pt x="276520" y="87488"/>
                </a:lnTo>
                <a:lnTo>
                  <a:pt x="275642" y="78803"/>
                </a:lnTo>
                <a:lnTo>
                  <a:pt x="274609" y="73915"/>
                </a:lnTo>
                <a:close/>
              </a:path>
              <a:path w="1002664" h="185419">
                <a:moveTo>
                  <a:pt x="278647" y="167641"/>
                </a:moveTo>
                <a:lnTo>
                  <a:pt x="244982" y="167641"/>
                </a:lnTo>
                <a:lnTo>
                  <a:pt x="245235" y="168275"/>
                </a:lnTo>
                <a:lnTo>
                  <a:pt x="245682" y="169715"/>
                </a:lnTo>
                <a:lnTo>
                  <a:pt x="246214" y="171705"/>
                </a:lnTo>
                <a:lnTo>
                  <a:pt x="247528" y="176190"/>
                </a:lnTo>
                <a:lnTo>
                  <a:pt x="248677" y="179579"/>
                </a:lnTo>
                <a:lnTo>
                  <a:pt x="249566" y="181865"/>
                </a:lnTo>
                <a:lnTo>
                  <a:pt x="284198" y="181865"/>
                </a:lnTo>
                <a:lnTo>
                  <a:pt x="281144" y="175600"/>
                </a:lnTo>
                <a:lnTo>
                  <a:pt x="279044" y="169632"/>
                </a:lnTo>
                <a:lnTo>
                  <a:pt x="278647" y="167641"/>
                </a:lnTo>
                <a:close/>
              </a:path>
              <a:path w="1002664" h="185419">
                <a:moveTo>
                  <a:pt x="276551" y="118872"/>
                </a:moveTo>
                <a:lnTo>
                  <a:pt x="242434" y="118872"/>
                </a:lnTo>
                <a:lnTo>
                  <a:pt x="242434" y="134153"/>
                </a:lnTo>
                <a:lnTo>
                  <a:pt x="241970" y="139828"/>
                </a:lnTo>
                <a:lnTo>
                  <a:pt x="241077" y="142791"/>
                </a:lnTo>
                <a:lnTo>
                  <a:pt x="239759" y="147363"/>
                </a:lnTo>
                <a:lnTo>
                  <a:pt x="236959" y="151171"/>
                </a:lnTo>
                <a:lnTo>
                  <a:pt x="232757" y="154346"/>
                </a:lnTo>
                <a:lnTo>
                  <a:pt x="227026" y="158454"/>
                </a:lnTo>
                <a:lnTo>
                  <a:pt x="221004" y="160527"/>
                </a:lnTo>
                <a:lnTo>
                  <a:pt x="277394" y="160527"/>
                </a:lnTo>
                <a:lnTo>
                  <a:pt x="277237" y="159513"/>
                </a:lnTo>
                <a:lnTo>
                  <a:pt x="276718" y="153675"/>
                </a:lnTo>
                <a:lnTo>
                  <a:pt x="276440" y="147449"/>
                </a:lnTo>
                <a:lnTo>
                  <a:pt x="276319" y="139828"/>
                </a:lnTo>
                <a:lnTo>
                  <a:pt x="276432" y="128311"/>
                </a:lnTo>
                <a:lnTo>
                  <a:pt x="276551" y="118872"/>
                </a:lnTo>
                <a:close/>
              </a:path>
              <a:path w="1002664" h="185419">
                <a:moveTo>
                  <a:pt x="221212" y="47242"/>
                </a:moveTo>
                <a:lnTo>
                  <a:pt x="182418" y="56516"/>
                </a:lnTo>
                <a:lnTo>
                  <a:pt x="164001" y="85090"/>
                </a:lnTo>
                <a:lnTo>
                  <a:pt x="195577" y="90676"/>
                </a:lnTo>
                <a:lnTo>
                  <a:pt x="197740" y="84456"/>
                </a:lnTo>
                <a:lnTo>
                  <a:pt x="200545" y="80096"/>
                </a:lnTo>
                <a:lnTo>
                  <a:pt x="204069" y="77641"/>
                </a:lnTo>
                <a:lnTo>
                  <a:pt x="207547" y="75143"/>
                </a:lnTo>
                <a:lnTo>
                  <a:pt x="212382" y="73915"/>
                </a:lnTo>
                <a:lnTo>
                  <a:pt x="274609" y="73915"/>
                </a:lnTo>
                <a:lnTo>
                  <a:pt x="274182" y="71896"/>
                </a:lnTo>
                <a:lnTo>
                  <a:pt x="241612" y="48614"/>
                </a:lnTo>
                <a:lnTo>
                  <a:pt x="232154" y="47585"/>
                </a:lnTo>
                <a:lnTo>
                  <a:pt x="221212" y="47242"/>
                </a:lnTo>
                <a:close/>
              </a:path>
              <a:path w="1002664" h="185419">
                <a:moveTo>
                  <a:pt x="342046" y="50036"/>
                </a:moveTo>
                <a:lnTo>
                  <a:pt x="309707" y="50036"/>
                </a:lnTo>
                <a:lnTo>
                  <a:pt x="309707" y="181865"/>
                </a:lnTo>
                <a:lnTo>
                  <a:pt x="344595" y="181865"/>
                </a:lnTo>
                <a:lnTo>
                  <a:pt x="344595" y="141224"/>
                </a:lnTo>
                <a:lnTo>
                  <a:pt x="344778" y="125865"/>
                </a:lnTo>
                <a:lnTo>
                  <a:pt x="352151" y="85215"/>
                </a:lnTo>
                <a:lnTo>
                  <a:pt x="363103" y="78487"/>
                </a:lnTo>
                <a:lnTo>
                  <a:pt x="386485" y="78487"/>
                </a:lnTo>
                <a:lnTo>
                  <a:pt x="389954" y="68748"/>
                </a:lnTo>
                <a:lnTo>
                  <a:pt x="342046" y="68748"/>
                </a:lnTo>
                <a:lnTo>
                  <a:pt x="342046" y="50036"/>
                </a:lnTo>
                <a:close/>
              </a:path>
              <a:path w="1002664" h="185419">
                <a:moveTo>
                  <a:pt x="386485" y="78487"/>
                </a:moveTo>
                <a:lnTo>
                  <a:pt x="373075" y="78487"/>
                </a:lnTo>
                <a:lnTo>
                  <a:pt x="378550" y="80392"/>
                </a:lnTo>
                <a:lnTo>
                  <a:pt x="384450" y="84200"/>
                </a:lnTo>
                <a:lnTo>
                  <a:pt x="386485" y="78487"/>
                </a:lnTo>
                <a:close/>
              </a:path>
              <a:path w="1002664" h="185419">
                <a:moveTo>
                  <a:pt x="380206" y="47242"/>
                </a:moveTo>
                <a:lnTo>
                  <a:pt x="366580" y="47242"/>
                </a:lnTo>
                <a:lnTo>
                  <a:pt x="361529" y="48600"/>
                </a:lnTo>
                <a:lnTo>
                  <a:pt x="352616" y="54100"/>
                </a:lnTo>
                <a:lnTo>
                  <a:pt x="347609" y="59900"/>
                </a:lnTo>
                <a:lnTo>
                  <a:pt x="342046" y="68748"/>
                </a:lnTo>
                <a:lnTo>
                  <a:pt x="389954" y="68748"/>
                </a:lnTo>
                <a:lnTo>
                  <a:pt x="395276" y="53806"/>
                </a:lnTo>
                <a:lnTo>
                  <a:pt x="387885" y="49446"/>
                </a:lnTo>
                <a:lnTo>
                  <a:pt x="380206" y="47242"/>
                </a:lnTo>
                <a:close/>
              </a:path>
              <a:path w="1002664" h="185419">
                <a:moveTo>
                  <a:pt x="446759" y="77724"/>
                </a:moveTo>
                <a:lnTo>
                  <a:pt x="411868" y="77724"/>
                </a:lnTo>
                <a:lnTo>
                  <a:pt x="411888" y="148252"/>
                </a:lnTo>
                <a:lnTo>
                  <a:pt x="412207" y="155110"/>
                </a:lnTo>
                <a:lnTo>
                  <a:pt x="412280" y="156211"/>
                </a:lnTo>
                <a:lnTo>
                  <a:pt x="412969" y="160106"/>
                </a:lnTo>
                <a:lnTo>
                  <a:pt x="413905" y="165863"/>
                </a:lnTo>
                <a:lnTo>
                  <a:pt x="439667" y="185166"/>
                </a:lnTo>
                <a:lnTo>
                  <a:pt x="445950" y="185166"/>
                </a:lnTo>
                <a:lnTo>
                  <a:pt x="453447" y="184840"/>
                </a:lnTo>
                <a:lnTo>
                  <a:pt x="460535" y="183864"/>
                </a:lnTo>
                <a:lnTo>
                  <a:pt x="467216" y="182237"/>
                </a:lnTo>
                <a:lnTo>
                  <a:pt x="473496" y="179960"/>
                </a:lnTo>
                <a:lnTo>
                  <a:pt x="470931" y="156211"/>
                </a:lnTo>
                <a:lnTo>
                  <a:pt x="454143" y="156211"/>
                </a:lnTo>
                <a:lnTo>
                  <a:pt x="452188" y="155616"/>
                </a:lnTo>
                <a:lnTo>
                  <a:pt x="448919" y="153287"/>
                </a:lnTo>
                <a:lnTo>
                  <a:pt x="447901" y="151808"/>
                </a:lnTo>
                <a:lnTo>
                  <a:pt x="446968" y="148252"/>
                </a:lnTo>
                <a:lnTo>
                  <a:pt x="446759" y="141944"/>
                </a:lnTo>
                <a:lnTo>
                  <a:pt x="446759" y="77724"/>
                </a:lnTo>
                <a:close/>
              </a:path>
              <a:path w="1002664" h="185419">
                <a:moveTo>
                  <a:pt x="470570" y="152867"/>
                </a:moveTo>
                <a:lnTo>
                  <a:pt x="464411" y="155110"/>
                </a:lnTo>
                <a:lnTo>
                  <a:pt x="459745" y="156211"/>
                </a:lnTo>
                <a:lnTo>
                  <a:pt x="470931" y="156211"/>
                </a:lnTo>
                <a:lnTo>
                  <a:pt x="470570" y="152867"/>
                </a:lnTo>
                <a:close/>
              </a:path>
              <a:path w="1002664" h="185419">
                <a:moveTo>
                  <a:pt x="470696" y="50036"/>
                </a:moveTo>
                <a:lnTo>
                  <a:pt x="395823" y="50036"/>
                </a:lnTo>
                <a:lnTo>
                  <a:pt x="395823" y="77724"/>
                </a:lnTo>
                <a:lnTo>
                  <a:pt x="470696" y="77724"/>
                </a:lnTo>
                <a:lnTo>
                  <a:pt x="470696" y="50036"/>
                </a:lnTo>
                <a:close/>
              </a:path>
              <a:path w="1002664" h="185419">
                <a:moveTo>
                  <a:pt x="446759" y="3300"/>
                </a:moveTo>
                <a:lnTo>
                  <a:pt x="411868" y="23874"/>
                </a:lnTo>
                <a:lnTo>
                  <a:pt x="411868" y="50036"/>
                </a:lnTo>
                <a:lnTo>
                  <a:pt x="446759" y="50036"/>
                </a:lnTo>
                <a:lnTo>
                  <a:pt x="446759" y="3300"/>
                </a:lnTo>
                <a:close/>
              </a:path>
              <a:path w="1002664" h="185419">
                <a:moveTo>
                  <a:pt x="526975" y="50036"/>
                </a:moveTo>
                <a:lnTo>
                  <a:pt x="494633" y="50036"/>
                </a:lnTo>
                <a:lnTo>
                  <a:pt x="494633" y="181865"/>
                </a:lnTo>
                <a:lnTo>
                  <a:pt x="529520" y="181865"/>
                </a:lnTo>
                <a:lnTo>
                  <a:pt x="529645" y="114682"/>
                </a:lnTo>
                <a:lnTo>
                  <a:pt x="529688" y="112083"/>
                </a:lnTo>
                <a:lnTo>
                  <a:pt x="547048" y="75563"/>
                </a:lnTo>
                <a:lnTo>
                  <a:pt x="552524" y="73915"/>
                </a:lnTo>
                <a:lnTo>
                  <a:pt x="612757" y="73915"/>
                </a:lnTo>
                <a:lnTo>
                  <a:pt x="612114" y="71161"/>
                </a:lnTo>
                <a:lnTo>
                  <a:pt x="611276" y="69382"/>
                </a:lnTo>
                <a:lnTo>
                  <a:pt x="526975" y="69382"/>
                </a:lnTo>
                <a:lnTo>
                  <a:pt x="526975" y="50036"/>
                </a:lnTo>
                <a:close/>
              </a:path>
              <a:path w="1002664" h="185419">
                <a:moveTo>
                  <a:pt x="612757" y="73915"/>
                </a:moveTo>
                <a:lnTo>
                  <a:pt x="563388" y="73915"/>
                </a:lnTo>
                <a:lnTo>
                  <a:pt x="567463" y="75056"/>
                </a:lnTo>
                <a:lnTo>
                  <a:pt x="574253" y="79715"/>
                </a:lnTo>
                <a:lnTo>
                  <a:pt x="580449" y="181865"/>
                </a:lnTo>
                <a:lnTo>
                  <a:pt x="615336" y="181865"/>
                </a:lnTo>
                <a:lnTo>
                  <a:pt x="615336" y="89874"/>
                </a:lnTo>
                <a:lnTo>
                  <a:pt x="614704" y="82083"/>
                </a:lnTo>
                <a:lnTo>
                  <a:pt x="612757" y="73915"/>
                </a:lnTo>
                <a:close/>
              </a:path>
              <a:path w="1002664" h="185419">
                <a:moveTo>
                  <a:pt x="578458" y="47242"/>
                </a:moveTo>
                <a:lnTo>
                  <a:pt x="570729" y="47242"/>
                </a:lnTo>
                <a:lnTo>
                  <a:pt x="558049" y="48639"/>
                </a:lnTo>
                <a:lnTo>
                  <a:pt x="546592" y="52772"/>
                </a:lnTo>
                <a:lnTo>
                  <a:pt x="536222" y="59690"/>
                </a:lnTo>
                <a:lnTo>
                  <a:pt x="526975" y="69382"/>
                </a:lnTo>
                <a:lnTo>
                  <a:pt x="611276" y="69382"/>
                </a:lnTo>
                <a:lnTo>
                  <a:pt x="578458" y="47242"/>
                </a:lnTo>
                <a:close/>
              </a:path>
              <a:path w="1002664" h="185419">
                <a:moveTo>
                  <a:pt x="701034" y="47242"/>
                </a:moveTo>
                <a:lnTo>
                  <a:pt x="657658" y="65829"/>
                </a:lnTo>
                <a:lnTo>
                  <a:pt x="641581" y="101678"/>
                </a:lnTo>
                <a:lnTo>
                  <a:pt x="640507" y="117180"/>
                </a:lnTo>
                <a:lnTo>
                  <a:pt x="641327" y="130333"/>
                </a:lnTo>
                <a:lnTo>
                  <a:pt x="662956" y="172522"/>
                </a:lnTo>
                <a:lnTo>
                  <a:pt x="704555" y="185166"/>
                </a:lnTo>
                <a:lnTo>
                  <a:pt x="714965" y="184539"/>
                </a:lnTo>
                <a:lnTo>
                  <a:pt x="753332" y="162883"/>
                </a:lnTo>
                <a:lnTo>
                  <a:pt x="755711" y="159005"/>
                </a:lnTo>
                <a:lnTo>
                  <a:pt x="696916" y="159005"/>
                </a:lnTo>
                <a:lnTo>
                  <a:pt x="690209" y="156124"/>
                </a:lnTo>
                <a:lnTo>
                  <a:pt x="676414" y="126238"/>
                </a:lnTo>
                <a:lnTo>
                  <a:pt x="763765" y="126238"/>
                </a:lnTo>
                <a:lnTo>
                  <a:pt x="763033" y="107465"/>
                </a:lnTo>
                <a:lnTo>
                  <a:pt x="762565" y="104904"/>
                </a:lnTo>
                <a:lnTo>
                  <a:pt x="677056" y="104904"/>
                </a:lnTo>
                <a:lnTo>
                  <a:pt x="676969" y="95378"/>
                </a:lnTo>
                <a:lnTo>
                  <a:pt x="679385" y="87800"/>
                </a:lnTo>
                <a:lnTo>
                  <a:pt x="689316" y="76709"/>
                </a:lnTo>
                <a:lnTo>
                  <a:pt x="695599" y="73915"/>
                </a:lnTo>
                <a:lnTo>
                  <a:pt x="752369" y="73915"/>
                </a:lnTo>
                <a:lnTo>
                  <a:pt x="747508" y="66676"/>
                </a:lnTo>
                <a:lnTo>
                  <a:pt x="738205" y="58173"/>
                </a:lnTo>
                <a:lnTo>
                  <a:pt x="727359" y="52100"/>
                </a:lnTo>
                <a:lnTo>
                  <a:pt x="714968" y="48457"/>
                </a:lnTo>
                <a:lnTo>
                  <a:pt x="701034" y="47242"/>
                </a:lnTo>
                <a:close/>
              </a:path>
              <a:path w="1002664" h="185419">
                <a:moveTo>
                  <a:pt x="727095" y="140209"/>
                </a:moveTo>
                <a:lnTo>
                  <a:pt x="725183" y="146811"/>
                </a:lnTo>
                <a:lnTo>
                  <a:pt x="722383" y="151596"/>
                </a:lnTo>
                <a:lnTo>
                  <a:pt x="718646" y="154558"/>
                </a:lnTo>
                <a:lnTo>
                  <a:pt x="714956" y="157521"/>
                </a:lnTo>
                <a:lnTo>
                  <a:pt x="710373" y="159005"/>
                </a:lnTo>
                <a:lnTo>
                  <a:pt x="755711" y="159005"/>
                </a:lnTo>
                <a:lnTo>
                  <a:pt x="758146" y="155037"/>
                </a:lnTo>
                <a:lnTo>
                  <a:pt x="761983" y="146052"/>
                </a:lnTo>
                <a:lnTo>
                  <a:pt x="727095" y="140209"/>
                </a:lnTo>
                <a:close/>
              </a:path>
              <a:path w="1002664" h="185419">
                <a:moveTo>
                  <a:pt x="752369" y="73915"/>
                </a:moveTo>
                <a:lnTo>
                  <a:pt x="710330" y="73915"/>
                </a:lnTo>
                <a:lnTo>
                  <a:pt x="716356" y="76540"/>
                </a:lnTo>
                <a:lnTo>
                  <a:pt x="726285" y="87080"/>
                </a:lnTo>
                <a:lnTo>
                  <a:pt x="728877" y="94785"/>
                </a:lnTo>
                <a:lnTo>
                  <a:pt x="729129" y="104904"/>
                </a:lnTo>
                <a:lnTo>
                  <a:pt x="762565" y="104904"/>
                </a:lnTo>
                <a:lnTo>
                  <a:pt x="760076" y="91281"/>
                </a:lnTo>
                <a:lnTo>
                  <a:pt x="754900" y="77684"/>
                </a:lnTo>
                <a:lnTo>
                  <a:pt x="752369" y="73915"/>
                </a:lnTo>
                <a:close/>
              </a:path>
              <a:path w="1002664" h="185419">
                <a:moveTo>
                  <a:pt x="823140" y="50036"/>
                </a:moveTo>
                <a:lnTo>
                  <a:pt x="790801" y="50036"/>
                </a:lnTo>
                <a:lnTo>
                  <a:pt x="790801" y="181865"/>
                </a:lnTo>
                <a:lnTo>
                  <a:pt x="825689" y="181865"/>
                </a:lnTo>
                <a:lnTo>
                  <a:pt x="825689" y="141224"/>
                </a:lnTo>
                <a:lnTo>
                  <a:pt x="825872" y="125865"/>
                </a:lnTo>
                <a:lnTo>
                  <a:pt x="833245" y="85215"/>
                </a:lnTo>
                <a:lnTo>
                  <a:pt x="844195" y="78487"/>
                </a:lnTo>
                <a:lnTo>
                  <a:pt x="867579" y="78487"/>
                </a:lnTo>
                <a:lnTo>
                  <a:pt x="871047" y="68748"/>
                </a:lnTo>
                <a:lnTo>
                  <a:pt x="823140" y="68748"/>
                </a:lnTo>
                <a:lnTo>
                  <a:pt x="823140" y="50036"/>
                </a:lnTo>
                <a:close/>
              </a:path>
              <a:path w="1002664" h="185419">
                <a:moveTo>
                  <a:pt x="867579" y="78487"/>
                </a:moveTo>
                <a:lnTo>
                  <a:pt x="854167" y="78487"/>
                </a:lnTo>
                <a:lnTo>
                  <a:pt x="859643" y="80392"/>
                </a:lnTo>
                <a:lnTo>
                  <a:pt x="865544" y="84200"/>
                </a:lnTo>
                <a:lnTo>
                  <a:pt x="867579" y="78487"/>
                </a:lnTo>
                <a:close/>
              </a:path>
              <a:path w="1002664" h="185419">
                <a:moveTo>
                  <a:pt x="861300" y="47242"/>
                </a:moveTo>
                <a:lnTo>
                  <a:pt x="847674" y="47242"/>
                </a:lnTo>
                <a:lnTo>
                  <a:pt x="842623" y="48600"/>
                </a:lnTo>
                <a:lnTo>
                  <a:pt x="833709" y="54100"/>
                </a:lnTo>
                <a:lnTo>
                  <a:pt x="828701" y="59900"/>
                </a:lnTo>
                <a:lnTo>
                  <a:pt x="823140" y="68748"/>
                </a:lnTo>
                <a:lnTo>
                  <a:pt x="871047" y="68748"/>
                </a:lnTo>
                <a:lnTo>
                  <a:pt x="876369" y="53806"/>
                </a:lnTo>
                <a:lnTo>
                  <a:pt x="868978" y="49446"/>
                </a:lnTo>
                <a:lnTo>
                  <a:pt x="861300" y="47242"/>
                </a:lnTo>
                <a:close/>
              </a:path>
              <a:path w="1002664" h="185419">
                <a:moveTo>
                  <a:pt x="914101" y="139446"/>
                </a:moveTo>
                <a:lnTo>
                  <a:pt x="878954" y="144781"/>
                </a:lnTo>
                <a:lnTo>
                  <a:pt x="882057" y="153623"/>
                </a:lnTo>
                <a:lnTo>
                  <a:pt x="886526" y="161485"/>
                </a:lnTo>
                <a:lnTo>
                  <a:pt x="929526" y="184484"/>
                </a:lnTo>
                <a:lnTo>
                  <a:pt x="942320" y="185166"/>
                </a:lnTo>
                <a:lnTo>
                  <a:pt x="956304" y="184349"/>
                </a:lnTo>
                <a:lnTo>
                  <a:pt x="993923" y="165295"/>
                </a:lnTo>
                <a:lnTo>
                  <a:pt x="997273" y="160020"/>
                </a:lnTo>
                <a:lnTo>
                  <a:pt x="934131" y="160020"/>
                </a:lnTo>
                <a:lnTo>
                  <a:pt x="927719" y="158285"/>
                </a:lnTo>
                <a:lnTo>
                  <a:pt x="923180" y="154771"/>
                </a:lnTo>
                <a:lnTo>
                  <a:pt x="918597" y="151301"/>
                </a:lnTo>
                <a:lnTo>
                  <a:pt x="915584" y="146178"/>
                </a:lnTo>
                <a:lnTo>
                  <a:pt x="914101" y="139446"/>
                </a:lnTo>
                <a:close/>
              </a:path>
              <a:path w="1002664" h="185419">
                <a:moveTo>
                  <a:pt x="939394" y="47242"/>
                </a:moveTo>
                <a:lnTo>
                  <a:pt x="897375" y="58927"/>
                </a:lnTo>
                <a:lnTo>
                  <a:pt x="883793" y="87800"/>
                </a:lnTo>
                <a:lnTo>
                  <a:pt x="884772" y="96777"/>
                </a:lnTo>
                <a:lnTo>
                  <a:pt x="918569" y="125614"/>
                </a:lnTo>
                <a:lnTo>
                  <a:pt x="959172" y="135933"/>
                </a:lnTo>
                <a:lnTo>
                  <a:pt x="963079" y="137499"/>
                </a:lnTo>
                <a:lnTo>
                  <a:pt x="964817" y="139151"/>
                </a:lnTo>
                <a:lnTo>
                  <a:pt x="966473" y="140886"/>
                </a:lnTo>
                <a:lnTo>
                  <a:pt x="967323" y="143085"/>
                </a:lnTo>
                <a:lnTo>
                  <a:pt x="967272" y="149708"/>
                </a:lnTo>
                <a:lnTo>
                  <a:pt x="965793" y="152740"/>
                </a:lnTo>
                <a:lnTo>
                  <a:pt x="962741" y="155067"/>
                </a:lnTo>
                <a:lnTo>
                  <a:pt x="958154" y="158371"/>
                </a:lnTo>
                <a:lnTo>
                  <a:pt x="951360" y="160020"/>
                </a:lnTo>
                <a:lnTo>
                  <a:pt x="997273" y="160020"/>
                </a:lnTo>
                <a:lnTo>
                  <a:pt x="998670" y="157819"/>
                </a:lnTo>
                <a:lnTo>
                  <a:pt x="1001515" y="149708"/>
                </a:lnTo>
                <a:lnTo>
                  <a:pt x="1002463" y="140968"/>
                </a:lnTo>
                <a:lnTo>
                  <a:pt x="1001778" y="133105"/>
                </a:lnTo>
                <a:lnTo>
                  <a:pt x="965329" y="102833"/>
                </a:lnTo>
                <a:lnTo>
                  <a:pt x="939830" y="96489"/>
                </a:lnTo>
                <a:lnTo>
                  <a:pt x="930188" y="93858"/>
                </a:lnTo>
                <a:lnTo>
                  <a:pt x="923451" y="91583"/>
                </a:lnTo>
                <a:lnTo>
                  <a:pt x="919615" y="89661"/>
                </a:lnTo>
                <a:lnTo>
                  <a:pt x="917280" y="87927"/>
                </a:lnTo>
                <a:lnTo>
                  <a:pt x="916134" y="85810"/>
                </a:lnTo>
                <a:lnTo>
                  <a:pt x="916134" y="80435"/>
                </a:lnTo>
                <a:lnTo>
                  <a:pt x="917453" y="78063"/>
                </a:lnTo>
                <a:lnTo>
                  <a:pt x="920123" y="76240"/>
                </a:lnTo>
                <a:lnTo>
                  <a:pt x="924156" y="73659"/>
                </a:lnTo>
                <a:lnTo>
                  <a:pt x="930780" y="72388"/>
                </a:lnTo>
                <a:lnTo>
                  <a:pt x="993872" y="72388"/>
                </a:lnTo>
                <a:lnTo>
                  <a:pt x="990850" y="67082"/>
                </a:lnTo>
                <a:lnTo>
                  <a:pt x="952087" y="47797"/>
                </a:lnTo>
                <a:lnTo>
                  <a:pt x="939394" y="47242"/>
                </a:lnTo>
                <a:close/>
              </a:path>
              <a:path w="1002664" h="185419">
                <a:moveTo>
                  <a:pt x="993872" y="72388"/>
                </a:moveTo>
                <a:lnTo>
                  <a:pt x="947371" y="72388"/>
                </a:lnTo>
                <a:lnTo>
                  <a:pt x="953020" y="73746"/>
                </a:lnTo>
                <a:lnTo>
                  <a:pt x="960912" y="79246"/>
                </a:lnTo>
                <a:lnTo>
                  <a:pt x="963630" y="83228"/>
                </a:lnTo>
                <a:lnTo>
                  <a:pt x="965029" y="88390"/>
                </a:lnTo>
                <a:lnTo>
                  <a:pt x="997880" y="82296"/>
                </a:lnTo>
                <a:lnTo>
                  <a:pt x="994880" y="74159"/>
                </a:lnTo>
                <a:lnTo>
                  <a:pt x="993872" y="72388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08804" y="705211"/>
            <a:ext cx="2479040" cy="257175"/>
          </a:xfrm>
          <a:custGeom>
            <a:avLst/>
            <a:gdLst/>
            <a:ahLst/>
            <a:cxnLst/>
            <a:rect l="l" t="t" r="r" b="b"/>
            <a:pathLst>
              <a:path w="2479040" h="257175">
                <a:moveTo>
                  <a:pt x="2478744" y="0"/>
                </a:moveTo>
                <a:lnTo>
                  <a:pt x="0" y="0"/>
                </a:lnTo>
                <a:lnTo>
                  <a:pt x="0" y="257035"/>
                </a:lnTo>
                <a:lnTo>
                  <a:pt x="2478744" y="257035"/>
                </a:lnTo>
                <a:lnTo>
                  <a:pt x="2478744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24491" y="1253292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19">
                <a:moveTo>
                  <a:pt x="3267993" y="0"/>
                </a:moveTo>
                <a:lnTo>
                  <a:pt x="0" y="0"/>
                </a:lnTo>
                <a:lnTo>
                  <a:pt x="0" y="7409"/>
                </a:lnTo>
                <a:lnTo>
                  <a:pt x="3267993" y="7409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24491" y="2200560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19">
                <a:moveTo>
                  <a:pt x="3267993" y="0"/>
                </a:moveTo>
                <a:lnTo>
                  <a:pt x="0" y="0"/>
                </a:lnTo>
                <a:lnTo>
                  <a:pt x="0" y="7412"/>
                </a:lnTo>
                <a:lnTo>
                  <a:pt x="3267993" y="7412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24491" y="2512321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19">
                <a:moveTo>
                  <a:pt x="3267993" y="0"/>
                </a:moveTo>
                <a:lnTo>
                  <a:pt x="0" y="0"/>
                </a:lnTo>
                <a:lnTo>
                  <a:pt x="0" y="7411"/>
                </a:lnTo>
                <a:lnTo>
                  <a:pt x="3267993" y="7411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24491" y="2824077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19">
                <a:moveTo>
                  <a:pt x="3267993" y="0"/>
                </a:moveTo>
                <a:lnTo>
                  <a:pt x="0" y="0"/>
                </a:lnTo>
                <a:lnTo>
                  <a:pt x="0" y="7412"/>
                </a:lnTo>
                <a:lnTo>
                  <a:pt x="3267993" y="7412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24491" y="3135834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19">
                <a:moveTo>
                  <a:pt x="3267993" y="0"/>
                </a:moveTo>
                <a:lnTo>
                  <a:pt x="0" y="0"/>
                </a:lnTo>
                <a:lnTo>
                  <a:pt x="0" y="7407"/>
                </a:lnTo>
                <a:lnTo>
                  <a:pt x="3267993" y="7407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7450" y="1820451"/>
            <a:ext cx="3017137" cy="1882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150" y="2171462"/>
            <a:ext cx="3639952" cy="23367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924491" y="3447589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20">
                <a:moveTo>
                  <a:pt x="3267993" y="0"/>
                </a:moveTo>
                <a:lnTo>
                  <a:pt x="0" y="0"/>
                </a:lnTo>
                <a:lnTo>
                  <a:pt x="0" y="7409"/>
                </a:lnTo>
                <a:lnTo>
                  <a:pt x="3267993" y="7409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9792" y="849329"/>
            <a:ext cx="701686" cy="6365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924491" y="3759343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20">
                <a:moveTo>
                  <a:pt x="3267993" y="0"/>
                </a:moveTo>
                <a:lnTo>
                  <a:pt x="0" y="0"/>
                </a:lnTo>
                <a:lnTo>
                  <a:pt x="0" y="7411"/>
                </a:lnTo>
                <a:lnTo>
                  <a:pt x="3267993" y="7411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24491" y="4071098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20">
                <a:moveTo>
                  <a:pt x="3267993" y="0"/>
                </a:moveTo>
                <a:lnTo>
                  <a:pt x="0" y="0"/>
                </a:lnTo>
                <a:lnTo>
                  <a:pt x="0" y="7412"/>
                </a:lnTo>
                <a:lnTo>
                  <a:pt x="3267993" y="7412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501568" y="760075"/>
            <a:ext cx="377825" cy="51435"/>
          </a:xfrm>
          <a:custGeom>
            <a:avLst/>
            <a:gdLst/>
            <a:ahLst/>
            <a:cxnLst/>
            <a:rect l="l" t="t" r="r" b="b"/>
            <a:pathLst>
              <a:path w="377825" h="51434">
                <a:moveTo>
                  <a:pt x="30426" y="0"/>
                </a:moveTo>
                <a:lnTo>
                  <a:pt x="20411" y="0"/>
                </a:lnTo>
                <a:lnTo>
                  <a:pt x="16109" y="985"/>
                </a:lnTo>
                <a:lnTo>
                  <a:pt x="8300" y="4949"/>
                </a:lnTo>
                <a:lnTo>
                  <a:pt x="5292" y="7847"/>
                </a:lnTo>
                <a:lnTo>
                  <a:pt x="1050" y="15478"/>
                </a:lnTo>
                <a:lnTo>
                  <a:pt x="0" y="19942"/>
                </a:lnTo>
                <a:lnTo>
                  <a:pt x="0" y="29763"/>
                </a:lnTo>
                <a:lnTo>
                  <a:pt x="19255" y="50867"/>
                </a:lnTo>
                <a:lnTo>
                  <a:pt x="30524" y="50867"/>
                </a:lnTo>
                <a:lnTo>
                  <a:pt x="35208" y="49456"/>
                </a:lnTo>
                <a:lnTo>
                  <a:pt x="40883" y="45298"/>
                </a:lnTo>
                <a:lnTo>
                  <a:pt x="21167" y="45298"/>
                </a:lnTo>
                <a:lnTo>
                  <a:pt x="18168" y="44531"/>
                </a:lnTo>
                <a:lnTo>
                  <a:pt x="7285" y="21790"/>
                </a:lnTo>
                <a:lnTo>
                  <a:pt x="7843" y="18639"/>
                </a:lnTo>
                <a:lnTo>
                  <a:pt x="10062" y="12534"/>
                </a:lnTo>
                <a:lnTo>
                  <a:pt x="11995" y="10093"/>
                </a:lnTo>
                <a:lnTo>
                  <a:pt x="17473" y="6471"/>
                </a:lnTo>
                <a:lnTo>
                  <a:pt x="20894" y="5568"/>
                </a:lnTo>
                <a:lnTo>
                  <a:pt x="41139" y="5568"/>
                </a:lnTo>
                <a:lnTo>
                  <a:pt x="34898" y="1248"/>
                </a:lnTo>
                <a:lnTo>
                  <a:pt x="30426" y="0"/>
                </a:lnTo>
                <a:close/>
              </a:path>
              <a:path w="377825" h="51434">
                <a:moveTo>
                  <a:pt x="39931" y="32777"/>
                </a:moveTo>
                <a:lnTo>
                  <a:pt x="38966" y="36923"/>
                </a:lnTo>
                <a:lnTo>
                  <a:pt x="37115" y="40041"/>
                </a:lnTo>
                <a:lnTo>
                  <a:pt x="31664" y="44246"/>
                </a:lnTo>
                <a:lnTo>
                  <a:pt x="28346" y="45298"/>
                </a:lnTo>
                <a:lnTo>
                  <a:pt x="40883" y="45298"/>
                </a:lnTo>
                <a:lnTo>
                  <a:pt x="42868" y="43844"/>
                </a:lnTo>
                <a:lnTo>
                  <a:pt x="45518" y="39776"/>
                </a:lnTo>
                <a:lnTo>
                  <a:pt x="46993" y="34429"/>
                </a:lnTo>
                <a:lnTo>
                  <a:pt x="39931" y="32777"/>
                </a:lnTo>
                <a:close/>
              </a:path>
              <a:path w="377825" h="51434">
                <a:moveTo>
                  <a:pt x="41139" y="5568"/>
                </a:moveTo>
                <a:lnTo>
                  <a:pt x="28529" y="5568"/>
                </a:lnTo>
                <a:lnTo>
                  <a:pt x="31478" y="6381"/>
                </a:lnTo>
                <a:lnTo>
                  <a:pt x="36161" y="9646"/>
                </a:lnTo>
                <a:lnTo>
                  <a:pt x="37961" y="12260"/>
                </a:lnTo>
                <a:lnTo>
                  <a:pt x="39185" y="15831"/>
                </a:lnTo>
                <a:lnTo>
                  <a:pt x="46104" y="14324"/>
                </a:lnTo>
                <a:lnTo>
                  <a:pt x="44679" y="9784"/>
                </a:lnTo>
                <a:lnTo>
                  <a:pt x="42148" y="6267"/>
                </a:lnTo>
                <a:lnTo>
                  <a:pt x="41139" y="5568"/>
                </a:lnTo>
                <a:close/>
              </a:path>
              <a:path w="377825" h="51434">
                <a:moveTo>
                  <a:pt x="61290" y="14367"/>
                </a:moveTo>
                <a:lnTo>
                  <a:pt x="54744" y="14367"/>
                </a:lnTo>
                <a:lnTo>
                  <a:pt x="54771" y="39386"/>
                </a:lnTo>
                <a:lnTo>
                  <a:pt x="65624" y="50794"/>
                </a:lnTo>
                <a:lnTo>
                  <a:pt x="73036" y="50794"/>
                </a:lnTo>
                <a:lnTo>
                  <a:pt x="77104" y="48783"/>
                </a:lnTo>
                <a:lnTo>
                  <a:pt x="79481" y="45575"/>
                </a:lnTo>
                <a:lnTo>
                  <a:pt x="67261" y="45575"/>
                </a:lnTo>
                <a:lnTo>
                  <a:pt x="65624" y="45114"/>
                </a:lnTo>
                <a:lnTo>
                  <a:pt x="62960" y="43303"/>
                </a:lnTo>
                <a:lnTo>
                  <a:pt x="62089" y="42068"/>
                </a:lnTo>
                <a:lnTo>
                  <a:pt x="61422" y="39386"/>
                </a:lnTo>
                <a:lnTo>
                  <a:pt x="61386" y="38803"/>
                </a:lnTo>
                <a:lnTo>
                  <a:pt x="61290" y="14367"/>
                </a:lnTo>
                <a:close/>
              </a:path>
              <a:path w="377825" h="51434">
                <a:moveTo>
                  <a:pt x="85975" y="44739"/>
                </a:moveTo>
                <a:lnTo>
                  <a:pt x="80100" y="44739"/>
                </a:lnTo>
                <a:lnTo>
                  <a:pt x="80100" y="50043"/>
                </a:lnTo>
                <a:lnTo>
                  <a:pt x="85975" y="50043"/>
                </a:lnTo>
                <a:lnTo>
                  <a:pt x="85975" y="44739"/>
                </a:lnTo>
                <a:close/>
              </a:path>
              <a:path w="377825" h="51434">
                <a:moveTo>
                  <a:pt x="85975" y="14367"/>
                </a:moveTo>
                <a:lnTo>
                  <a:pt x="79429" y="14367"/>
                </a:lnTo>
                <a:lnTo>
                  <a:pt x="79310" y="37255"/>
                </a:lnTo>
                <a:lnTo>
                  <a:pt x="79074" y="38803"/>
                </a:lnTo>
                <a:lnTo>
                  <a:pt x="77647" y="41986"/>
                </a:lnTo>
                <a:lnTo>
                  <a:pt x="76431" y="43260"/>
                </a:lnTo>
                <a:lnTo>
                  <a:pt x="73014" y="45114"/>
                </a:lnTo>
                <a:lnTo>
                  <a:pt x="71178" y="45575"/>
                </a:lnTo>
                <a:lnTo>
                  <a:pt x="79481" y="45575"/>
                </a:lnTo>
                <a:lnTo>
                  <a:pt x="80100" y="44739"/>
                </a:lnTo>
                <a:lnTo>
                  <a:pt x="85975" y="44739"/>
                </a:lnTo>
                <a:lnTo>
                  <a:pt x="85975" y="14367"/>
                </a:lnTo>
                <a:close/>
              </a:path>
              <a:path w="377825" h="51434">
                <a:moveTo>
                  <a:pt x="102052" y="14367"/>
                </a:moveTo>
                <a:lnTo>
                  <a:pt x="96173" y="14367"/>
                </a:lnTo>
                <a:lnTo>
                  <a:pt x="96173" y="50043"/>
                </a:lnTo>
                <a:lnTo>
                  <a:pt x="102718" y="50043"/>
                </a:lnTo>
                <a:lnTo>
                  <a:pt x="102718" y="28846"/>
                </a:lnTo>
                <a:lnTo>
                  <a:pt x="103082" y="26498"/>
                </a:lnTo>
                <a:lnTo>
                  <a:pt x="104294" y="22948"/>
                </a:lnTo>
                <a:lnTo>
                  <a:pt x="105101" y="21847"/>
                </a:lnTo>
                <a:lnTo>
                  <a:pt x="107355" y="20267"/>
                </a:lnTo>
                <a:lnTo>
                  <a:pt x="108633" y="19867"/>
                </a:lnTo>
                <a:lnTo>
                  <a:pt x="115333" y="19867"/>
                </a:lnTo>
                <a:lnTo>
                  <a:pt x="102052" y="19832"/>
                </a:lnTo>
                <a:lnTo>
                  <a:pt x="102052" y="14367"/>
                </a:lnTo>
                <a:close/>
              </a:path>
              <a:path w="377825" h="51434">
                <a:moveTo>
                  <a:pt x="115333" y="19867"/>
                </a:moveTo>
                <a:lnTo>
                  <a:pt x="111646" y="19867"/>
                </a:lnTo>
                <a:lnTo>
                  <a:pt x="113230" y="20278"/>
                </a:lnTo>
                <a:lnTo>
                  <a:pt x="114818" y="21102"/>
                </a:lnTo>
                <a:lnTo>
                  <a:pt x="115333" y="19867"/>
                </a:lnTo>
                <a:close/>
              </a:path>
              <a:path w="377825" h="51434">
                <a:moveTo>
                  <a:pt x="112622" y="13610"/>
                </a:moveTo>
                <a:lnTo>
                  <a:pt x="108896" y="13610"/>
                </a:lnTo>
                <a:lnTo>
                  <a:pt x="107491" y="14014"/>
                </a:lnTo>
                <a:lnTo>
                  <a:pt x="104940" y="15627"/>
                </a:lnTo>
                <a:lnTo>
                  <a:pt x="103550" y="17301"/>
                </a:lnTo>
                <a:lnTo>
                  <a:pt x="102052" y="19832"/>
                </a:lnTo>
                <a:lnTo>
                  <a:pt x="115348" y="19832"/>
                </a:lnTo>
                <a:lnTo>
                  <a:pt x="117147" y="15521"/>
                </a:lnTo>
                <a:lnTo>
                  <a:pt x="114868" y="14251"/>
                </a:lnTo>
                <a:lnTo>
                  <a:pt x="112622" y="13610"/>
                </a:lnTo>
                <a:close/>
              </a:path>
              <a:path w="377825" h="51434">
                <a:moveTo>
                  <a:pt x="126813" y="14367"/>
                </a:moveTo>
                <a:lnTo>
                  <a:pt x="120934" y="14367"/>
                </a:lnTo>
                <a:lnTo>
                  <a:pt x="120934" y="50043"/>
                </a:lnTo>
                <a:lnTo>
                  <a:pt x="127478" y="50043"/>
                </a:lnTo>
                <a:lnTo>
                  <a:pt x="127478" y="28846"/>
                </a:lnTo>
                <a:lnTo>
                  <a:pt x="127843" y="26498"/>
                </a:lnTo>
                <a:lnTo>
                  <a:pt x="129056" y="22948"/>
                </a:lnTo>
                <a:lnTo>
                  <a:pt x="129862" y="21847"/>
                </a:lnTo>
                <a:lnTo>
                  <a:pt x="132119" y="20267"/>
                </a:lnTo>
                <a:lnTo>
                  <a:pt x="133394" y="19867"/>
                </a:lnTo>
                <a:lnTo>
                  <a:pt x="140095" y="19867"/>
                </a:lnTo>
                <a:lnTo>
                  <a:pt x="126813" y="19832"/>
                </a:lnTo>
                <a:lnTo>
                  <a:pt x="126813" y="14367"/>
                </a:lnTo>
                <a:close/>
              </a:path>
              <a:path w="377825" h="51434">
                <a:moveTo>
                  <a:pt x="140095" y="19867"/>
                </a:moveTo>
                <a:lnTo>
                  <a:pt x="136406" y="19867"/>
                </a:lnTo>
                <a:lnTo>
                  <a:pt x="137994" y="20278"/>
                </a:lnTo>
                <a:lnTo>
                  <a:pt x="139579" y="21102"/>
                </a:lnTo>
                <a:lnTo>
                  <a:pt x="140095" y="19867"/>
                </a:lnTo>
                <a:close/>
              </a:path>
              <a:path w="377825" h="51434">
                <a:moveTo>
                  <a:pt x="137383" y="13610"/>
                </a:moveTo>
                <a:lnTo>
                  <a:pt x="133657" y="13610"/>
                </a:lnTo>
                <a:lnTo>
                  <a:pt x="132252" y="14014"/>
                </a:lnTo>
                <a:lnTo>
                  <a:pt x="129700" y="15627"/>
                </a:lnTo>
                <a:lnTo>
                  <a:pt x="128310" y="17301"/>
                </a:lnTo>
                <a:lnTo>
                  <a:pt x="126813" y="19832"/>
                </a:lnTo>
                <a:lnTo>
                  <a:pt x="140110" y="19832"/>
                </a:lnTo>
                <a:lnTo>
                  <a:pt x="141912" y="15521"/>
                </a:lnTo>
                <a:lnTo>
                  <a:pt x="139628" y="14251"/>
                </a:lnTo>
                <a:lnTo>
                  <a:pt x="137383" y="13610"/>
                </a:lnTo>
                <a:close/>
              </a:path>
              <a:path w="377825" h="51434">
                <a:moveTo>
                  <a:pt x="166733" y="13610"/>
                </a:moveTo>
                <a:lnTo>
                  <a:pt x="156272" y="13610"/>
                </a:lnTo>
                <a:lnTo>
                  <a:pt x="151945" y="15260"/>
                </a:lnTo>
                <a:lnTo>
                  <a:pt x="145277" y="21873"/>
                </a:lnTo>
                <a:lnTo>
                  <a:pt x="143707" y="26268"/>
                </a:lnTo>
                <a:lnTo>
                  <a:pt x="143692" y="38493"/>
                </a:lnTo>
                <a:lnTo>
                  <a:pt x="145266" y="42788"/>
                </a:lnTo>
                <a:lnTo>
                  <a:pt x="151861" y="49197"/>
                </a:lnTo>
                <a:lnTo>
                  <a:pt x="156323" y="50794"/>
                </a:lnTo>
                <a:lnTo>
                  <a:pt x="166427" y="50794"/>
                </a:lnTo>
                <a:lnTo>
                  <a:pt x="170092" y="49790"/>
                </a:lnTo>
                <a:lnTo>
                  <a:pt x="175743" y="45849"/>
                </a:lnTo>
                <a:lnTo>
                  <a:pt x="158741" y="45849"/>
                </a:lnTo>
                <a:lnTo>
                  <a:pt x="156048" y="44808"/>
                </a:lnTo>
                <a:lnTo>
                  <a:pt x="151747" y="40661"/>
                </a:lnTo>
                <a:lnTo>
                  <a:pt x="150558" y="37655"/>
                </a:lnTo>
                <a:lnTo>
                  <a:pt x="150314" y="33752"/>
                </a:lnTo>
                <a:lnTo>
                  <a:pt x="179053" y="33752"/>
                </a:lnTo>
                <a:lnTo>
                  <a:pt x="179086" y="28803"/>
                </a:lnTo>
                <a:lnTo>
                  <a:pt x="150681" y="28803"/>
                </a:lnTo>
                <a:lnTo>
                  <a:pt x="150907" y="25685"/>
                </a:lnTo>
                <a:lnTo>
                  <a:pt x="152035" y="23197"/>
                </a:lnTo>
                <a:lnTo>
                  <a:pt x="156113" y="19485"/>
                </a:lnTo>
                <a:lnTo>
                  <a:pt x="158626" y="18557"/>
                </a:lnTo>
                <a:lnTo>
                  <a:pt x="174285" y="18557"/>
                </a:lnTo>
                <a:lnTo>
                  <a:pt x="170938" y="15227"/>
                </a:lnTo>
                <a:lnTo>
                  <a:pt x="166733" y="13610"/>
                </a:lnTo>
                <a:close/>
              </a:path>
              <a:path w="377825" h="51434">
                <a:moveTo>
                  <a:pt x="172101" y="38493"/>
                </a:moveTo>
                <a:lnTo>
                  <a:pt x="171107" y="41060"/>
                </a:lnTo>
                <a:lnTo>
                  <a:pt x="169772" y="42929"/>
                </a:lnTo>
                <a:lnTo>
                  <a:pt x="166387" y="45265"/>
                </a:lnTo>
                <a:lnTo>
                  <a:pt x="164339" y="45849"/>
                </a:lnTo>
                <a:lnTo>
                  <a:pt x="175743" y="45849"/>
                </a:lnTo>
                <a:lnTo>
                  <a:pt x="177817" y="42951"/>
                </a:lnTo>
                <a:lnTo>
                  <a:pt x="178869" y="39319"/>
                </a:lnTo>
                <a:lnTo>
                  <a:pt x="172101" y="38493"/>
                </a:lnTo>
                <a:close/>
              </a:path>
              <a:path w="377825" h="51434">
                <a:moveTo>
                  <a:pt x="174285" y="18557"/>
                </a:moveTo>
                <a:lnTo>
                  <a:pt x="164933" y="18557"/>
                </a:lnTo>
                <a:lnTo>
                  <a:pt x="167637" y="19726"/>
                </a:lnTo>
                <a:lnTo>
                  <a:pt x="171061" y="23554"/>
                </a:lnTo>
                <a:lnTo>
                  <a:pt x="171847" y="25685"/>
                </a:lnTo>
                <a:lnTo>
                  <a:pt x="171957" y="26520"/>
                </a:lnTo>
                <a:lnTo>
                  <a:pt x="172173" y="28803"/>
                </a:lnTo>
                <a:lnTo>
                  <a:pt x="179086" y="28803"/>
                </a:lnTo>
                <a:lnTo>
                  <a:pt x="179089" y="26268"/>
                </a:lnTo>
                <a:lnTo>
                  <a:pt x="177454" y="21710"/>
                </a:lnTo>
                <a:lnTo>
                  <a:pt x="174285" y="18557"/>
                </a:lnTo>
                <a:close/>
              </a:path>
              <a:path w="377825" h="51434">
                <a:moveTo>
                  <a:pt x="193006" y="14367"/>
                </a:moveTo>
                <a:lnTo>
                  <a:pt x="187134" y="14367"/>
                </a:lnTo>
                <a:lnTo>
                  <a:pt x="187134" y="50043"/>
                </a:lnTo>
                <a:lnTo>
                  <a:pt x="193676" y="50043"/>
                </a:lnTo>
                <a:lnTo>
                  <a:pt x="193714" y="25901"/>
                </a:lnTo>
                <a:lnTo>
                  <a:pt x="194684" y="22913"/>
                </a:lnTo>
                <a:lnTo>
                  <a:pt x="198723" y="19648"/>
                </a:lnTo>
                <a:lnTo>
                  <a:pt x="199369" y="19428"/>
                </a:lnTo>
                <a:lnTo>
                  <a:pt x="193006" y="19428"/>
                </a:lnTo>
                <a:lnTo>
                  <a:pt x="193006" y="14367"/>
                </a:lnTo>
                <a:close/>
              </a:path>
              <a:path w="377825" h="51434">
                <a:moveTo>
                  <a:pt x="216851" y="18834"/>
                </a:moveTo>
                <a:lnTo>
                  <a:pt x="205628" y="18834"/>
                </a:lnTo>
                <a:lnTo>
                  <a:pt x="207150" y="19202"/>
                </a:lnTo>
                <a:lnTo>
                  <a:pt x="209729" y="20656"/>
                </a:lnTo>
                <a:lnTo>
                  <a:pt x="210635" y="21628"/>
                </a:lnTo>
                <a:lnTo>
                  <a:pt x="211650" y="24057"/>
                </a:lnTo>
                <a:lnTo>
                  <a:pt x="211824" y="25342"/>
                </a:lnTo>
                <a:lnTo>
                  <a:pt x="211899" y="50043"/>
                </a:lnTo>
                <a:lnTo>
                  <a:pt x="218443" y="50043"/>
                </a:lnTo>
                <a:lnTo>
                  <a:pt x="218318" y="23381"/>
                </a:lnTo>
                <a:lnTo>
                  <a:pt x="217698" y="20540"/>
                </a:lnTo>
                <a:lnTo>
                  <a:pt x="217018" y="19050"/>
                </a:lnTo>
                <a:lnTo>
                  <a:pt x="216851" y="18834"/>
                </a:lnTo>
                <a:close/>
              </a:path>
              <a:path w="377825" h="51434">
                <a:moveTo>
                  <a:pt x="207596" y="13610"/>
                </a:moveTo>
                <a:lnTo>
                  <a:pt x="199925" y="13610"/>
                </a:lnTo>
                <a:lnTo>
                  <a:pt x="195836" y="15547"/>
                </a:lnTo>
                <a:lnTo>
                  <a:pt x="193006" y="19428"/>
                </a:lnTo>
                <a:lnTo>
                  <a:pt x="199369" y="19428"/>
                </a:lnTo>
                <a:lnTo>
                  <a:pt x="201117" y="18834"/>
                </a:lnTo>
                <a:lnTo>
                  <a:pt x="216851" y="18834"/>
                </a:lnTo>
                <a:lnTo>
                  <a:pt x="215085" y="16555"/>
                </a:lnTo>
                <a:lnTo>
                  <a:pt x="213620" y="15537"/>
                </a:lnTo>
                <a:lnTo>
                  <a:pt x="209729" y="13999"/>
                </a:lnTo>
                <a:lnTo>
                  <a:pt x="207596" y="13610"/>
                </a:lnTo>
                <a:close/>
              </a:path>
              <a:path w="377825" h="51434">
                <a:moveTo>
                  <a:pt x="236156" y="19043"/>
                </a:moveTo>
                <a:lnTo>
                  <a:pt x="229610" y="19043"/>
                </a:lnTo>
                <a:lnTo>
                  <a:pt x="229669" y="43760"/>
                </a:lnTo>
                <a:lnTo>
                  <a:pt x="236303" y="50521"/>
                </a:lnTo>
                <a:lnTo>
                  <a:pt x="240108" y="50521"/>
                </a:lnTo>
                <a:lnTo>
                  <a:pt x="241757" y="50337"/>
                </a:lnTo>
                <a:lnTo>
                  <a:pt x="243593" y="49985"/>
                </a:lnTo>
                <a:lnTo>
                  <a:pt x="242737" y="44888"/>
                </a:lnTo>
                <a:lnTo>
                  <a:pt x="238881" y="44888"/>
                </a:lnTo>
                <a:lnTo>
                  <a:pt x="238136" y="44739"/>
                </a:lnTo>
                <a:lnTo>
                  <a:pt x="237096" y="44152"/>
                </a:lnTo>
                <a:lnTo>
                  <a:pt x="236721" y="43760"/>
                </a:lnTo>
                <a:lnTo>
                  <a:pt x="236264" y="42781"/>
                </a:lnTo>
                <a:lnTo>
                  <a:pt x="236156" y="19043"/>
                </a:lnTo>
                <a:close/>
              </a:path>
              <a:path w="377825" h="51434">
                <a:moveTo>
                  <a:pt x="242697" y="44646"/>
                </a:moveTo>
                <a:lnTo>
                  <a:pt x="241519" y="44808"/>
                </a:lnTo>
                <a:lnTo>
                  <a:pt x="240565" y="44888"/>
                </a:lnTo>
                <a:lnTo>
                  <a:pt x="242737" y="44888"/>
                </a:lnTo>
                <a:lnTo>
                  <a:pt x="242697" y="44646"/>
                </a:lnTo>
                <a:close/>
              </a:path>
              <a:path w="377825" h="51434">
                <a:moveTo>
                  <a:pt x="242697" y="14367"/>
                </a:moveTo>
                <a:lnTo>
                  <a:pt x="224776" y="14367"/>
                </a:lnTo>
                <a:lnTo>
                  <a:pt x="224776" y="19043"/>
                </a:lnTo>
                <a:lnTo>
                  <a:pt x="242697" y="19043"/>
                </a:lnTo>
                <a:lnTo>
                  <a:pt x="242697" y="14367"/>
                </a:lnTo>
                <a:close/>
              </a:path>
              <a:path w="377825" h="51434">
                <a:moveTo>
                  <a:pt x="236156" y="1915"/>
                </a:moveTo>
                <a:lnTo>
                  <a:pt x="229610" y="5543"/>
                </a:lnTo>
                <a:lnTo>
                  <a:pt x="229610" y="14367"/>
                </a:lnTo>
                <a:lnTo>
                  <a:pt x="236156" y="14367"/>
                </a:lnTo>
                <a:lnTo>
                  <a:pt x="236156" y="1915"/>
                </a:lnTo>
                <a:close/>
              </a:path>
              <a:path w="377825" h="51434">
                <a:moveTo>
                  <a:pt x="276213" y="824"/>
                </a:moveTo>
                <a:lnTo>
                  <a:pt x="269667" y="824"/>
                </a:lnTo>
                <a:lnTo>
                  <a:pt x="269667" y="50043"/>
                </a:lnTo>
                <a:lnTo>
                  <a:pt x="276213" y="50043"/>
                </a:lnTo>
                <a:lnTo>
                  <a:pt x="276213" y="824"/>
                </a:lnTo>
                <a:close/>
              </a:path>
              <a:path w="377825" h="51434">
                <a:moveTo>
                  <a:pt x="292881" y="824"/>
                </a:moveTo>
                <a:lnTo>
                  <a:pt x="286340" y="824"/>
                </a:lnTo>
                <a:lnTo>
                  <a:pt x="286340" y="7700"/>
                </a:lnTo>
                <a:lnTo>
                  <a:pt x="292881" y="7700"/>
                </a:lnTo>
                <a:lnTo>
                  <a:pt x="292881" y="824"/>
                </a:lnTo>
                <a:close/>
              </a:path>
              <a:path w="377825" h="51434">
                <a:moveTo>
                  <a:pt x="292881" y="14367"/>
                </a:moveTo>
                <a:lnTo>
                  <a:pt x="286340" y="14367"/>
                </a:lnTo>
                <a:lnTo>
                  <a:pt x="286340" y="50043"/>
                </a:lnTo>
                <a:lnTo>
                  <a:pt x="292881" y="50043"/>
                </a:lnTo>
                <a:lnTo>
                  <a:pt x="292881" y="14367"/>
                </a:lnTo>
                <a:close/>
              </a:path>
              <a:path w="377825" h="51434">
                <a:moveTo>
                  <a:pt x="308735" y="14367"/>
                </a:moveTo>
                <a:lnTo>
                  <a:pt x="302860" y="14367"/>
                </a:lnTo>
                <a:lnTo>
                  <a:pt x="302860" y="50043"/>
                </a:lnTo>
                <a:lnTo>
                  <a:pt x="309405" y="50043"/>
                </a:lnTo>
                <a:lnTo>
                  <a:pt x="309443" y="25901"/>
                </a:lnTo>
                <a:lnTo>
                  <a:pt x="310409" y="22913"/>
                </a:lnTo>
                <a:lnTo>
                  <a:pt x="314451" y="19648"/>
                </a:lnTo>
                <a:lnTo>
                  <a:pt x="315097" y="19428"/>
                </a:lnTo>
                <a:lnTo>
                  <a:pt x="308735" y="19428"/>
                </a:lnTo>
                <a:lnTo>
                  <a:pt x="308735" y="14367"/>
                </a:lnTo>
                <a:close/>
              </a:path>
              <a:path w="377825" h="51434">
                <a:moveTo>
                  <a:pt x="332580" y="18834"/>
                </a:moveTo>
                <a:lnTo>
                  <a:pt x="321353" y="18834"/>
                </a:lnTo>
                <a:lnTo>
                  <a:pt x="322879" y="19202"/>
                </a:lnTo>
                <a:lnTo>
                  <a:pt x="325457" y="20656"/>
                </a:lnTo>
                <a:lnTo>
                  <a:pt x="326360" y="21628"/>
                </a:lnTo>
                <a:lnTo>
                  <a:pt x="327376" y="24057"/>
                </a:lnTo>
                <a:lnTo>
                  <a:pt x="327549" y="25342"/>
                </a:lnTo>
                <a:lnTo>
                  <a:pt x="327624" y="50043"/>
                </a:lnTo>
                <a:lnTo>
                  <a:pt x="334170" y="50043"/>
                </a:lnTo>
                <a:lnTo>
                  <a:pt x="334044" y="23381"/>
                </a:lnTo>
                <a:lnTo>
                  <a:pt x="333424" y="20540"/>
                </a:lnTo>
                <a:lnTo>
                  <a:pt x="332747" y="19050"/>
                </a:lnTo>
                <a:lnTo>
                  <a:pt x="332580" y="18834"/>
                </a:lnTo>
                <a:close/>
              </a:path>
              <a:path w="377825" h="51434">
                <a:moveTo>
                  <a:pt x="323322" y="13610"/>
                </a:moveTo>
                <a:lnTo>
                  <a:pt x="315654" y="13610"/>
                </a:lnTo>
                <a:lnTo>
                  <a:pt x="311565" y="15547"/>
                </a:lnTo>
                <a:lnTo>
                  <a:pt x="308735" y="19428"/>
                </a:lnTo>
                <a:lnTo>
                  <a:pt x="315097" y="19428"/>
                </a:lnTo>
                <a:lnTo>
                  <a:pt x="316843" y="18834"/>
                </a:lnTo>
                <a:lnTo>
                  <a:pt x="332580" y="18834"/>
                </a:lnTo>
                <a:lnTo>
                  <a:pt x="330814" y="16555"/>
                </a:lnTo>
                <a:lnTo>
                  <a:pt x="329349" y="15537"/>
                </a:lnTo>
                <a:lnTo>
                  <a:pt x="325457" y="13999"/>
                </a:lnTo>
                <a:lnTo>
                  <a:pt x="323322" y="13610"/>
                </a:lnTo>
                <a:close/>
              </a:path>
              <a:path w="377825" h="51434">
                <a:moveTo>
                  <a:pt x="365179" y="13610"/>
                </a:moveTo>
                <a:lnTo>
                  <a:pt x="354718" y="13610"/>
                </a:lnTo>
                <a:lnTo>
                  <a:pt x="350395" y="15260"/>
                </a:lnTo>
                <a:lnTo>
                  <a:pt x="343728" y="21873"/>
                </a:lnTo>
                <a:lnTo>
                  <a:pt x="342154" y="26268"/>
                </a:lnTo>
                <a:lnTo>
                  <a:pt x="342139" y="38493"/>
                </a:lnTo>
                <a:lnTo>
                  <a:pt x="343716" y="42788"/>
                </a:lnTo>
                <a:lnTo>
                  <a:pt x="350307" y="49197"/>
                </a:lnTo>
                <a:lnTo>
                  <a:pt x="354771" y="50794"/>
                </a:lnTo>
                <a:lnTo>
                  <a:pt x="364871" y="50794"/>
                </a:lnTo>
                <a:lnTo>
                  <a:pt x="368538" y="49790"/>
                </a:lnTo>
                <a:lnTo>
                  <a:pt x="374193" y="45849"/>
                </a:lnTo>
                <a:lnTo>
                  <a:pt x="357184" y="45849"/>
                </a:lnTo>
                <a:lnTo>
                  <a:pt x="354498" y="44808"/>
                </a:lnTo>
                <a:lnTo>
                  <a:pt x="350197" y="40661"/>
                </a:lnTo>
                <a:lnTo>
                  <a:pt x="349004" y="37655"/>
                </a:lnTo>
                <a:lnTo>
                  <a:pt x="348761" y="33752"/>
                </a:lnTo>
                <a:lnTo>
                  <a:pt x="377499" y="33752"/>
                </a:lnTo>
                <a:lnTo>
                  <a:pt x="377534" y="28803"/>
                </a:lnTo>
                <a:lnTo>
                  <a:pt x="349128" y="28803"/>
                </a:lnTo>
                <a:lnTo>
                  <a:pt x="349354" y="25685"/>
                </a:lnTo>
                <a:lnTo>
                  <a:pt x="350484" y="23197"/>
                </a:lnTo>
                <a:lnTo>
                  <a:pt x="354556" y="19485"/>
                </a:lnTo>
                <a:lnTo>
                  <a:pt x="357077" y="18557"/>
                </a:lnTo>
                <a:lnTo>
                  <a:pt x="372731" y="18557"/>
                </a:lnTo>
                <a:lnTo>
                  <a:pt x="369384" y="15227"/>
                </a:lnTo>
                <a:lnTo>
                  <a:pt x="365179" y="13610"/>
                </a:lnTo>
                <a:close/>
              </a:path>
              <a:path w="377825" h="51434">
                <a:moveTo>
                  <a:pt x="370547" y="38493"/>
                </a:moveTo>
                <a:lnTo>
                  <a:pt x="369557" y="41060"/>
                </a:lnTo>
                <a:lnTo>
                  <a:pt x="368187" y="42951"/>
                </a:lnTo>
                <a:lnTo>
                  <a:pt x="364837" y="45265"/>
                </a:lnTo>
                <a:lnTo>
                  <a:pt x="362789" y="45849"/>
                </a:lnTo>
                <a:lnTo>
                  <a:pt x="374193" y="45849"/>
                </a:lnTo>
                <a:lnTo>
                  <a:pt x="376260" y="42951"/>
                </a:lnTo>
                <a:lnTo>
                  <a:pt x="377315" y="39319"/>
                </a:lnTo>
                <a:lnTo>
                  <a:pt x="370547" y="38493"/>
                </a:lnTo>
                <a:close/>
              </a:path>
              <a:path w="377825" h="51434">
                <a:moveTo>
                  <a:pt x="372731" y="18557"/>
                </a:moveTo>
                <a:lnTo>
                  <a:pt x="363383" y="18557"/>
                </a:lnTo>
                <a:lnTo>
                  <a:pt x="366087" y="19726"/>
                </a:lnTo>
                <a:lnTo>
                  <a:pt x="369507" y="23554"/>
                </a:lnTo>
                <a:lnTo>
                  <a:pt x="370293" y="25685"/>
                </a:lnTo>
                <a:lnTo>
                  <a:pt x="370404" y="26520"/>
                </a:lnTo>
                <a:lnTo>
                  <a:pt x="370620" y="28803"/>
                </a:lnTo>
                <a:lnTo>
                  <a:pt x="377534" y="28803"/>
                </a:lnTo>
                <a:lnTo>
                  <a:pt x="377539" y="26268"/>
                </a:lnTo>
                <a:lnTo>
                  <a:pt x="375900" y="21710"/>
                </a:lnTo>
                <a:lnTo>
                  <a:pt x="372731" y="18557"/>
                </a:lnTo>
                <a:close/>
              </a:path>
            </a:pathLst>
          </a:custGeom>
          <a:solidFill>
            <a:srgbClr val="FEFE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24491" y="1592309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19">
                <a:moveTo>
                  <a:pt x="3267993" y="0"/>
                </a:moveTo>
                <a:lnTo>
                  <a:pt x="0" y="0"/>
                </a:lnTo>
                <a:lnTo>
                  <a:pt x="0" y="7411"/>
                </a:lnTo>
                <a:lnTo>
                  <a:pt x="3267993" y="7411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924491" y="4428388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20">
                <a:moveTo>
                  <a:pt x="3267993" y="0"/>
                </a:moveTo>
                <a:lnTo>
                  <a:pt x="0" y="0"/>
                </a:lnTo>
                <a:lnTo>
                  <a:pt x="0" y="7412"/>
                </a:lnTo>
                <a:lnTo>
                  <a:pt x="3267993" y="7412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24491" y="4748979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20">
                <a:moveTo>
                  <a:pt x="3267993" y="0"/>
                </a:moveTo>
                <a:lnTo>
                  <a:pt x="0" y="0"/>
                </a:lnTo>
                <a:lnTo>
                  <a:pt x="0" y="7412"/>
                </a:lnTo>
                <a:lnTo>
                  <a:pt x="3267993" y="7412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24491" y="5060595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20">
                <a:moveTo>
                  <a:pt x="3267993" y="0"/>
                </a:moveTo>
                <a:lnTo>
                  <a:pt x="0" y="0"/>
                </a:lnTo>
                <a:lnTo>
                  <a:pt x="0" y="7412"/>
                </a:lnTo>
                <a:lnTo>
                  <a:pt x="3267993" y="7412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24491" y="5379253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20">
                <a:moveTo>
                  <a:pt x="3267993" y="0"/>
                </a:moveTo>
                <a:lnTo>
                  <a:pt x="0" y="0"/>
                </a:lnTo>
                <a:lnTo>
                  <a:pt x="0" y="7411"/>
                </a:lnTo>
                <a:lnTo>
                  <a:pt x="3267993" y="7411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24491" y="5686884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20">
                <a:moveTo>
                  <a:pt x="3267993" y="0"/>
                </a:moveTo>
                <a:lnTo>
                  <a:pt x="0" y="0"/>
                </a:lnTo>
                <a:lnTo>
                  <a:pt x="0" y="7407"/>
                </a:lnTo>
                <a:lnTo>
                  <a:pt x="3267993" y="7407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24491" y="1884218"/>
            <a:ext cx="3268345" cy="7620"/>
          </a:xfrm>
          <a:custGeom>
            <a:avLst/>
            <a:gdLst/>
            <a:ahLst/>
            <a:cxnLst/>
            <a:rect l="l" t="t" r="r" b="b"/>
            <a:pathLst>
              <a:path w="3268345" h="7619">
                <a:moveTo>
                  <a:pt x="3267993" y="0"/>
                </a:moveTo>
                <a:lnTo>
                  <a:pt x="0" y="0"/>
                </a:lnTo>
                <a:lnTo>
                  <a:pt x="0" y="7407"/>
                </a:lnTo>
                <a:lnTo>
                  <a:pt x="3267993" y="7407"/>
                </a:lnTo>
                <a:lnTo>
                  <a:pt x="3267993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318193" y="705211"/>
            <a:ext cx="975994" cy="257175"/>
          </a:xfrm>
          <a:prstGeom prst="rect">
            <a:avLst/>
          </a:prstGeom>
          <a:solidFill>
            <a:srgbClr val="4E9033"/>
          </a:solidFill>
        </p:spPr>
        <p:txBody>
          <a:bodyPr vert="horz" wrap="square" lIns="0" tIns="34925" rIns="0" bIns="0" rtlCol="0">
            <a:spAutoFit/>
          </a:bodyPr>
          <a:lstStyle/>
          <a:p>
            <a:pPr marL="125095">
              <a:lnSpc>
                <a:spcPts val="705"/>
              </a:lnSpc>
              <a:spcBef>
                <a:spcPts val="275"/>
              </a:spcBef>
            </a:pPr>
            <a:r>
              <a:rPr sz="600" dirty="0">
                <a:solidFill>
                  <a:srgbClr val="FEFEFE"/>
                </a:solidFill>
                <a:latin typeface="Microsoft Sans Serif" panose="020B0604020202020204"/>
                <a:cs typeface="Microsoft Sans Serif" panose="020B0604020202020204"/>
              </a:rPr>
              <a:t>Outstanding</a:t>
            </a:r>
            <a:r>
              <a:rPr sz="600" spc="40" dirty="0">
                <a:solidFill>
                  <a:srgbClr val="FEFEFE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00" spc="-10" dirty="0">
                <a:solidFill>
                  <a:srgbClr val="FEFEFE"/>
                </a:solidFill>
                <a:latin typeface="Microsoft Sans Serif" panose="020B0604020202020204"/>
                <a:cs typeface="Microsoft Sans Serif" panose="020B0604020202020204"/>
              </a:rPr>
              <a:t>Balance</a:t>
            </a:r>
            <a:endParaRPr sz="600">
              <a:latin typeface="Microsoft Sans Serif" panose="020B0604020202020204"/>
              <a:cs typeface="Microsoft Sans Serif" panose="020B0604020202020204"/>
            </a:endParaRPr>
          </a:p>
          <a:p>
            <a:pPr marL="125095">
              <a:lnSpc>
                <a:spcPts val="705"/>
              </a:lnSpc>
            </a:pPr>
            <a:r>
              <a:rPr sz="600" dirty="0">
                <a:solidFill>
                  <a:srgbClr val="FEFEFE"/>
                </a:solidFill>
                <a:latin typeface="Microsoft Sans Serif" panose="020B0604020202020204"/>
                <a:cs typeface="Microsoft Sans Serif" panose="020B0604020202020204"/>
              </a:rPr>
              <a:t>Остаток</a:t>
            </a:r>
            <a:r>
              <a:rPr sz="600" spc="-30" dirty="0">
                <a:solidFill>
                  <a:srgbClr val="FEFEFE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600" spc="-10" dirty="0">
                <a:solidFill>
                  <a:srgbClr val="FEFEFE"/>
                </a:solidFill>
                <a:latin typeface="Microsoft Sans Serif" panose="020B0604020202020204"/>
                <a:cs typeface="Microsoft Sans Serif" panose="020B0604020202020204"/>
              </a:rPr>
              <a:t>баланса</a:t>
            </a:r>
            <a:endParaRPr sz="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24486" y="6021597"/>
            <a:ext cx="3268345" cy="316230"/>
          </a:xfrm>
          <a:custGeom>
            <a:avLst/>
            <a:gdLst/>
            <a:ahLst/>
            <a:cxnLst/>
            <a:rect l="l" t="t" r="r" b="b"/>
            <a:pathLst>
              <a:path w="3268345" h="316229">
                <a:moveTo>
                  <a:pt x="3267989" y="308483"/>
                </a:moveTo>
                <a:lnTo>
                  <a:pt x="0" y="308483"/>
                </a:lnTo>
                <a:lnTo>
                  <a:pt x="0" y="315887"/>
                </a:lnTo>
                <a:lnTo>
                  <a:pt x="3267989" y="315887"/>
                </a:lnTo>
                <a:lnTo>
                  <a:pt x="3267989" y="308483"/>
                </a:lnTo>
                <a:close/>
              </a:path>
              <a:path w="3268345" h="316229">
                <a:moveTo>
                  <a:pt x="3267989" y="0"/>
                </a:moveTo>
                <a:lnTo>
                  <a:pt x="0" y="0"/>
                </a:lnTo>
                <a:lnTo>
                  <a:pt x="0" y="7404"/>
                </a:lnTo>
                <a:lnTo>
                  <a:pt x="3267989" y="7404"/>
                </a:lnTo>
                <a:lnTo>
                  <a:pt x="3267989" y="0"/>
                </a:lnTo>
                <a:close/>
              </a:path>
            </a:pathLst>
          </a:custGeom>
          <a:solidFill>
            <a:srgbClr val="5B5B5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7" name="object 27"/>
          <p:cNvGrpSpPr/>
          <p:nvPr/>
        </p:nvGrpSpPr>
        <p:grpSpPr>
          <a:xfrm>
            <a:off x="5924491" y="6639242"/>
            <a:ext cx="3268345" cy="319405"/>
            <a:chOff x="5924491" y="6639242"/>
            <a:chExt cx="3268345" cy="319405"/>
          </a:xfrm>
        </p:grpSpPr>
        <p:sp>
          <p:nvSpPr>
            <p:cNvPr id="28" name="object 28"/>
            <p:cNvSpPr/>
            <p:nvPr/>
          </p:nvSpPr>
          <p:spPr>
            <a:xfrm>
              <a:off x="5924491" y="6639242"/>
              <a:ext cx="3268345" cy="7620"/>
            </a:xfrm>
            <a:custGeom>
              <a:avLst/>
              <a:gdLst/>
              <a:ahLst/>
              <a:cxnLst/>
              <a:rect l="l" t="t" r="r" b="b"/>
              <a:pathLst>
                <a:path w="3268345" h="7620">
                  <a:moveTo>
                    <a:pt x="3267993" y="0"/>
                  </a:moveTo>
                  <a:lnTo>
                    <a:pt x="0" y="0"/>
                  </a:lnTo>
                  <a:lnTo>
                    <a:pt x="0" y="7409"/>
                  </a:lnTo>
                  <a:lnTo>
                    <a:pt x="3267993" y="7409"/>
                  </a:lnTo>
                  <a:lnTo>
                    <a:pt x="3267993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5996" y="6646244"/>
              <a:ext cx="641026" cy="3079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924491" y="6950616"/>
              <a:ext cx="3268345" cy="7620"/>
            </a:xfrm>
            <a:custGeom>
              <a:avLst/>
              <a:gdLst/>
              <a:ahLst/>
              <a:cxnLst/>
              <a:rect l="l" t="t" r="r" b="b"/>
              <a:pathLst>
                <a:path w="3268345" h="7620">
                  <a:moveTo>
                    <a:pt x="3267993" y="0"/>
                  </a:moveTo>
                  <a:lnTo>
                    <a:pt x="0" y="0"/>
                  </a:lnTo>
                  <a:lnTo>
                    <a:pt x="0" y="7409"/>
                  </a:lnTo>
                  <a:lnTo>
                    <a:pt x="3267993" y="7409"/>
                  </a:lnTo>
                  <a:lnTo>
                    <a:pt x="3267993" y="0"/>
                  </a:lnTo>
                  <a:close/>
                </a:path>
              </a:pathLst>
            </a:custGeom>
            <a:solidFill>
              <a:srgbClr val="5B5B5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52105" y="1299308"/>
            <a:ext cx="668520" cy="233091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910355" y="5076284"/>
            <a:ext cx="948690" cy="593090"/>
            <a:chOff x="5910355" y="5076284"/>
            <a:chExt cx="948690" cy="593090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0355" y="5076284"/>
              <a:ext cx="948148" cy="2929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3608" y="5423025"/>
              <a:ext cx="120269" cy="9814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7913" y="5400999"/>
              <a:ext cx="715294" cy="267969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87429" y="1942793"/>
            <a:ext cx="1058953" cy="20737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67934" y="1664135"/>
            <a:ext cx="770108" cy="145738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17162" y="4160272"/>
            <a:ext cx="1166571" cy="148906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5873245" y="2229726"/>
            <a:ext cx="1151255" cy="588010"/>
            <a:chOff x="5873245" y="2229726"/>
            <a:chExt cx="1151255" cy="588010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73245" y="2229726"/>
              <a:ext cx="1151194" cy="25924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83647" y="2523617"/>
              <a:ext cx="842869" cy="293720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41712" y="1007902"/>
            <a:ext cx="1225523" cy="20045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16686" y="4793608"/>
            <a:ext cx="1174628" cy="232434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6182967" y="4802789"/>
            <a:ext cx="899160" cy="213360"/>
            <a:chOff x="6182967" y="4802789"/>
            <a:chExt cx="899160" cy="213360"/>
          </a:xfrm>
        </p:grpSpPr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82967" y="4802789"/>
              <a:ext cx="799707" cy="11408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98346" y="4927779"/>
              <a:ext cx="883194" cy="88135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887429" y="3809084"/>
            <a:ext cx="1245689" cy="207817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5937022" y="3475828"/>
            <a:ext cx="1204595" cy="264795"/>
            <a:chOff x="5937022" y="3475828"/>
            <a:chExt cx="1204595" cy="264795"/>
          </a:xfrm>
        </p:grpSpPr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6144" y="3475828"/>
              <a:ext cx="1195322" cy="1576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37022" y="3667190"/>
              <a:ext cx="932980" cy="72964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926143" y="5747853"/>
            <a:ext cx="169609" cy="169711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6180394" y="5749480"/>
            <a:ext cx="318770" cy="241935"/>
            <a:chOff x="6180394" y="5749480"/>
            <a:chExt cx="318770" cy="241935"/>
          </a:xfrm>
        </p:grpSpPr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80394" y="5749480"/>
              <a:ext cx="111498" cy="16622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87382" y="5749480"/>
              <a:ext cx="111495" cy="16622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181754" y="5951552"/>
              <a:ext cx="294640" cy="40005"/>
            </a:xfrm>
            <a:custGeom>
              <a:avLst/>
              <a:gdLst/>
              <a:ahLst/>
              <a:cxnLst/>
              <a:rect l="l" t="t" r="r" b="b"/>
              <a:pathLst>
                <a:path w="294639" h="40004">
                  <a:moveTo>
                    <a:pt x="20448" y="690"/>
                  </a:moveTo>
                  <a:lnTo>
                    <a:pt x="0" y="690"/>
                  </a:lnTo>
                  <a:lnTo>
                    <a:pt x="0" y="38901"/>
                  </a:lnTo>
                  <a:lnTo>
                    <a:pt x="6026" y="38901"/>
                  </a:lnTo>
                  <a:lnTo>
                    <a:pt x="6026" y="22679"/>
                  </a:lnTo>
                  <a:lnTo>
                    <a:pt x="18493" y="22679"/>
                  </a:lnTo>
                  <a:lnTo>
                    <a:pt x="18493" y="16221"/>
                  </a:lnTo>
                  <a:lnTo>
                    <a:pt x="6026" y="16221"/>
                  </a:lnTo>
                  <a:lnTo>
                    <a:pt x="6026" y="7148"/>
                  </a:lnTo>
                  <a:lnTo>
                    <a:pt x="20448" y="7148"/>
                  </a:lnTo>
                  <a:lnTo>
                    <a:pt x="20448" y="690"/>
                  </a:lnTo>
                  <a:close/>
                </a:path>
                <a:path w="294639" h="40004">
                  <a:moveTo>
                    <a:pt x="37976" y="690"/>
                  </a:moveTo>
                  <a:lnTo>
                    <a:pt x="31611" y="690"/>
                  </a:lnTo>
                  <a:lnTo>
                    <a:pt x="20059" y="38901"/>
                  </a:lnTo>
                  <a:lnTo>
                    <a:pt x="26431" y="38901"/>
                  </a:lnTo>
                  <a:lnTo>
                    <a:pt x="28901" y="30204"/>
                  </a:lnTo>
                  <a:lnTo>
                    <a:pt x="47185" y="30204"/>
                  </a:lnTo>
                  <a:lnTo>
                    <a:pt x="45170" y="23745"/>
                  </a:lnTo>
                  <a:lnTo>
                    <a:pt x="30730" y="23745"/>
                  </a:lnTo>
                  <a:lnTo>
                    <a:pt x="34751" y="9605"/>
                  </a:lnTo>
                  <a:lnTo>
                    <a:pt x="40758" y="9605"/>
                  </a:lnTo>
                  <a:lnTo>
                    <a:pt x="37976" y="690"/>
                  </a:lnTo>
                  <a:close/>
                </a:path>
                <a:path w="294639" h="40004">
                  <a:moveTo>
                    <a:pt x="47185" y="30204"/>
                  </a:moveTo>
                  <a:lnTo>
                    <a:pt x="40835" y="30204"/>
                  </a:lnTo>
                  <a:lnTo>
                    <a:pt x="43404" y="38901"/>
                  </a:lnTo>
                  <a:lnTo>
                    <a:pt x="49899" y="38901"/>
                  </a:lnTo>
                  <a:lnTo>
                    <a:pt x="47185" y="30204"/>
                  </a:lnTo>
                  <a:close/>
                </a:path>
                <a:path w="294639" h="40004">
                  <a:moveTo>
                    <a:pt x="40758" y="9605"/>
                  </a:moveTo>
                  <a:lnTo>
                    <a:pt x="34751" y="9605"/>
                  </a:lnTo>
                  <a:lnTo>
                    <a:pt x="38883" y="23745"/>
                  </a:lnTo>
                  <a:lnTo>
                    <a:pt x="45170" y="23745"/>
                  </a:lnTo>
                  <a:lnTo>
                    <a:pt x="40758" y="9605"/>
                  </a:lnTo>
                  <a:close/>
                </a:path>
                <a:path w="294639" h="40004">
                  <a:moveTo>
                    <a:pt x="58917" y="690"/>
                  </a:moveTo>
                  <a:lnTo>
                    <a:pt x="52895" y="690"/>
                  </a:lnTo>
                  <a:lnTo>
                    <a:pt x="52895" y="38901"/>
                  </a:lnTo>
                  <a:lnTo>
                    <a:pt x="58917" y="38901"/>
                  </a:lnTo>
                  <a:lnTo>
                    <a:pt x="58917" y="690"/>
                  </a:lnTo>
                  <a:close/>
                </a:path>
                <a:path w="294639" h="40004">
                  <a:moveTo>
                    <a:pt x="80481" y="690"/>
                  </a:moveTo>
                  <a:lnTo>
                    <a:pt x="64649" y="690"/>
                  </a:lnTo>
                  <a:lnTo>
                    <a:pt x="64649" y="38901"/>
                  </a:lnTo>
                  <a:lnTo>
                    <a:pt x="70675" y="38901"/>
                  </a:lnTo>
                  <a:lnTo>
                    <a:pt x="70675" y="22946"/>
                  </a:lnTo>
                  <a:lnTo>
                    <a:pt x="82387" y="22946"/>
                  </a:lnTo>
                  <a:lnTo>
                    <a:pt x="81173" y="22039"/>
                  </a:lnTo>
                  <a:lnTo>
                    <a:pt x="83779" y="21549"/>
                  </a:lnTo>
                  <a:lnTo>
                    <a:pt x="85730" y="20375"/>
                  </a:lnTo>
                  <a:lnTo>
                    <a:pt x="88195" y="16861"/>
                  </a:lnTo>
                  <a:lnTo>
                    <a:pt x="70675" y="16861"/>
                  </a:lnTo>
                  <a:lnTo>
                    <a:pt x="70675" y="7148"/>
                  </a:lnTo>
                  <a:lnTo>
                    <a:pt x="88564" y="7148"/>
                  </a:lnTo>
                  <a:lnTo>
                    <a:pt x="86832" y="3628"/>
                  </a:lnTo>
                  <a:lnTo>
                    <a:pt x="85686" y="2407"/>
                  </a:lnTo>
                  <a:lnTo>
                    <a:pt x="82796" y="1040"/>
                  </a:lnTo>
                  <a:lnTo>
                    <a:pt x="80481" y="690"/>
                  </a:lnTo>
                  <a:close/>
                </a:path>
                <a:path w="294639" h="40004">
                  <a:moveTo>
                    <a:pt x="82387" y="22946"/>
                  </a:moveTo>
                  <a:lnTo>
                    <a:pt x="73277" y="22946"/>
                  </a:lnTo>
                  <a:lnTo>
                    <a:pt x="74289" y="23086"/>
                  </a:lnTo>
                  <a:lnTo>
                    <a:pt x="75571" y="23655"/>
                  </a:lnTo>
                  <a:lnTo>
                    <a:pt x="76172" y="24192"/>
                  </a:lnTo>
                  <a:lnTo>
                    <a:pt x="77317" y="25728"/>
                  </a:lnTo>
                  <a:lnTo>
                    <a:pt x="78375" y="27597"/>
                  </a:lnTo>
                  <a:lnTo>
                    <a:pt x="84228" y="38901"/>
                  </a:lnTo>
                  <a:lnTo>
                    <a:pt x="91410" y="38901"/>
                  </a:lnTo>
                  <a:lnTo>
                    <a:pt x="86357" y="28479"/>
                  </a:lnTo>
                  <a:lnTo>
                    <a:pt x="85215" y="26405"/>
                  </a:lnTo>
                  <a:lnTo>
                    <a:pt x="83538" y="24076"/>
                  </a:lnTo>
                  <a:lnTo>
                    <a:pt x="82468" y="23007"/>
                  </a:lnTo>
                  <a:close/>
                </a:path>
                <a:path w="294639" h="40004">
                  <a:moveTo>
                    <a:pt x="88564" y="7148"/>
                  </a:moveTo>
                  <a:lnTo>
                    <a:pt x="77796" y="7148"/>
                  </a:lnTo>
                  <a:lnTo>
                    <a:pt x="79254" y="7192"/>
                  </a:lnTo>
                  <a:lnTo>
                    <a:pt x="80716" y="7487"/>
                  </a:lnTo>
                  <a:lnTo>
                    <a:pt x="81475" y="7984"/>
                  </a:lnTo>
                  <a:lnTo>
                    <a:pt x="82541" y="9575"/>
                  </a:lnTo>
                  <a:lnTo>
                    <a:pt x="82811" y="10609"/>
                  </a:lnTo>
                  <a:lnTo>
                    <a:pt x="82811" y="13046"/>
                  </a:lnTo>
                  <a:lnTo>
                    <a:pt x="78000" y="16861"/>
                  </a:lnTo>
                  <a:lnTo>
                    <a:pt x="88195" y="16861"/>
                  </a:lnTo>
                  <a:lnTo>
                    <a:pt x="88351" y="16639"/>
                  </a:lnTo>
                  <a:lnTo>
                    <a:pt x="88999" y="14273"/>
                  </a:lnTo>
                  <a:lnTo>
                    <a:pt x="88999" y="9140"/>
                  </a:lnTo>
                  <a:lnTo>
                    <a:pt x="88564" y="7148"/>
                  </a:lnTo>
                  <a:close/>
                </a:path>
                <a:path w="294639" h="40004">
                  <a:moveTo>
                    <a:pt x="120463" y="690"/>
                  </a:moveTo>
                  <a:lnTo>
                    <a:pt x="106203" y="690"/>
                  </a:lnTo>
                  <a:lnTo>
                    <a:pt x="106203" y="38901"/>
                  </a:lnTo>
                  <a:lnTo>
                    <a:pt x="116338" y="38901"/>
                  </a:lnTo>
                  <a:lnTo>
                    <a:pt x="120168" y="38865"/>
                  </a:lnTo>
                  <a:lnTo>
                    <a:pt x="130365" y="32443"/>
                  </a:lnTo>
                  <a:lnTo>
                    <a:pt x="112233" y="32443"/>
                  </a:lnTo>
                  <a:lnTo>
                    <a:pt x="112233" y="22197"/>
                  </a:lnTo>
                  <a:lnTo>
                    <a:pt x="129780" y="22197"/>
                  </a:lnTo>
                  <a:lnTo>
                    <a:pt x="128706" y="20393"/>
                  </a:lnTo>
                  <a:lnTo>
                    <a:pt x="127321" y="19237"/>
                  </a:lnTo>
                  <a:lnTo>
                    <a:pt x="125514" y="18554"/>
                  </a:lnTo>
                  <a:lnTo>
                    <a:pt x="126795" y="17805"/>
                  </a:lnTo>
                  <a:lnTo>
                    <a:pt x="127814" y="16692"/>
                  </a:lnTo>
                  <a:lnTo>
                    <a:pt x="128239" y="15847"/>
                  </a:lnTo>
                  <a:lnTo>
                    <a:pt x="112233" y="15847"/>
                  </a:lnTo>
                  <a:lnTo>
                    <a:pt x="112233" y="7040"/>
                  </a:lnTo>
                  <a:lnTo>
                    <a:pt x="129327" y="7040"/>
                  </a:lnTo>
                  <a:lnTo>
                    <a:pt x="128160" y="4499"/>
                  </a:lnTo>
                  <a:lnTo>
                    <a:pt x="127397" y="3441"/>
                  </a:lnTo>
                  <a:lnTo>
                    <a:pt x="125571" y="1846"/>
                  </a:lnTo>
                  <a:lnTo>
                    <a:pt x="124538" y="1324"/>
                  </a:lnTo>
                  <a:lnTo>
                    <a:pt x="122219" y="816"/>
                  </a:lnTo>
                  <a:lnTo>
                    <a:pt x="120463" y="690"/>
                  </a:lnTo>
                  <a:close/>
                </a:path>
                <a:path w="294639" h="40004">
                  <a:moveTo>
                    <a:pt x="129780" y="22197"/>
                  </a:moveTo>
                  <a:lnTo>
                    <a:pt x="119821" y="22197"/>
                  </a:lnTo>
                  <a:lnTo>
                    <a:pt x="121605" y="22385"/>
                  </a:lnTo>
                  <a:lnTo>
                    <a:pt x="123235" y="23115"/>
                  </a:lnTo>
                  <a:lnTo>
                    <a:pt x="123865" y="23702"/>
                  </a:lnTo>
                  <a:lnTo>
                    <a:pt x="124733" y="25300"/>
                  </a:lnTo>
                  <a:lnTo>
                    <a:pt x="124948" y="26272"/>
                  </a:lnTo>
                  <a:lnTo>
                    <a:pt x="124948" y="28788"/>
                  </a:lnTo>
                  <a:lnTo>
                    <a:pt x="119962" y="32443"/>
                  </a:lnTo>
                  <a:lnTo>
                    <a:pt x="130365" y="32443"/>
                  </a:lnTo>
                  <a:lnTo>
                    <a:pt x="130827" y="31236"/>
                  </a:lnTo>
                  <a:lnTo>
                    <a:pt x="131079" y="29865"/>
                  </a:lnTo>
                  <a:lnTo>
                    <a:pt x="131065" y="25300"/>
                  </a:lnTo>
                  <a:lnTo>
                    <a:pt x="130655" y="23666"/>
                  </a:lnTo>
                  <a:lnTo>
                    <a:pt x="129780" y="22197"/>
                  </a:lnTo>
                  <a:close/>
                </a:path>
                <a:path w="294639" h="40004">
                  <a:moveTo>
                    <a:pt x="129327" y="7040"/>
                  </a:moveTo>
                  <a:lnTo>
                    <a:pt x="118497" y="7040"/>
                  </a:lnTo>
                  <a:lnTo>
                    <a:pt x="120211" y="7087"/>
                  </a:lnTo>
                  <a:lnTo>
                    <a:pt x="121803" y="7329"/>
                  </a:lnTo>
                  <a:lnTo>
                    <a:pt x="122558" y="7772"/>
                  </a:lnTo>
                  <a:lnTo>
                    <a:pt x="123569" y="9248"/>
                  </a:lnTo>
                  <a:lnTo>
                    <a:pt x="123826" y="10201"/>
                  </a:lnTo>
                  <a:lnTo>
                    <a:pt x="123826" y="12611"/>
                  </a:lnTo>
                  <a:lnTo>
                    <a:pt x="118497" y="15847"/>
                  </a:lnTo>
                  <a:lnTo>
                    <a:pt x="128239" y="15847"/>
                  </a:lnTo>
                  <a:lnTo>
                    <a:pt x="129312" y="13712"/>
                  </a:lnTo>
                  <a:lnTo>
                    <a:pt x="129563" y="12611"/>
                  </a:lnTo>
                  <a:lnTo>
                    <a:pt x="129686" y="8643"/>
                  </a:lnTo>
                  <a:lnTo>
                    <a:pt x="129414" y="7329"/>
                  </a:lnTo>
                  <a:lnTo>
                    <a:pt x="129327" y="7040"/>
                  </a:lnTo>
                  <a:close/>
                </a:path>
                <a:path w="294639" h="40004">
                  <a:moveTo>
                    <a:pt x="151099" y="690"/>
                  </a:moveTo>
                  <a:lnTo>
                    <a:pt x="144734" y="690"/>
                  </a:lnTo>
                  <a:lnTo>
                    <a:pt x="133182" y="38901"/>
                  </a:lnTo>
                  <a:lnTo>
                    <a:pt x="139553" y="38901"/>
                  </a:lnTo>
                  <a:lnTo>
                    <a:pt x="142027" y="30204"/>
                  </a:lnTo>
                  <a:lnTo>
                    <a:pt x="160308" y="30204"/>
                  </a:lnTo>
                  <a:lnTo>
                    <a:pt x="158293" y="23745"/>
                  </a:lnTo>
                  <a:lnTo>
                    <a:pt x="143856" y="23745"/>
                  </a:lnTo>
                  <a:lnTo>
                    <a:pt x="147869" y="9605"/>
                  </a:lnTo>
                  <a:lnTo>
                    <a:pt x="153880" y="9605"/>
                  </a:lnTo>
                  <a:lnTo>
                    <a:pt x="151099" y="690"/>
                  </a:lnTo>
                  <a:close/>
                </a:path>
                <a:path w="294639" h="40004">
                  <a:moveTo>
                    <a:pt x="160308" y="30204"/>
                  </a:moveTo>
                  <a:lnTo>
                    <a:pt x="153960" y="30204"/>
                  </a:lnTo>
                  <a:lnTo>
                    <a:pt x="156531" y="38901"/>
                  </a:lnTo>
                  <a:lnTo>
                    <a:pt x="163022" y="38901"/>
                  </a:lnTo>
                  <a:lnTo>
                    <a:pt x="160308" y="30204"/>
                  </a:lnTo>
                  <a:close/>
                </a:path>
                <a:path w="294639" h="40004">
                  <a:moveTo>
                    <a:pt x="153880" y="9605"/>
                  </a:moveTo>
                  <a:lnTo>
                    <a:pt x="147869" y="9605"/>
                  </a:lnTo>
                  <a:lnTo>
                    <a:pt x="152006" y="23745"/>
                  </a:lnTo>
                  <a:lnTo>
                    <a:pt x="158293" y="23745"/>
                  </a:lnTo>
                  <a:lnTo>
                    <a:pt x="153880" y="9605"/>
                  </a:lnTo>
                  <a:close/>
                </a:path>
                <a:path w="294639" h="40004">
                  <a:moveTo>
                    <a:pt x="172058" y="690"/>
                  </a:moveTo>
                  <a:lnTo>
                    <a:pt x="166230" y="690"/>
                  </a:lnTo>
                  <a:lnTo>
                    <a:pt x="166230" y="38901"/>
                  </a:lnTo>
                  <a:lnTo>
                    <a:pt x="171795" y="38901"/>
                  </a:lnTo>
                  <a:lnTo>
                    <a:pt x="171795" y="13788"/>
                  </a:lnTo>
                  <a:lnTo>
                    <a:pt x="178322" y="13788"/>
                  </a:lnTo>
                  <a:lnTo>
                    <a:pt x="172058" y="690"/>
                  </a:lnTo>
                  <a:close/>
                </a:path>
                <a:path w="294639" h="40004">
                  <a:moveTo>
                    <a:pt x="178322" y="13788"/>
                  </a:moveTo>
                  <a:lnTo>
                    <a:pt x="171795" y="13788"/>
                  </a:lnTo>
                  <a:lnTo>
                    <a:pt x="183855" y="38901"/>
                  </a:lnTo>
                  <a:lnTo>
                    <a:pt x="189875" y="38901"/>
                  </a:lnTo>
                  <a:lnTo>
                    <a:pt x="189875" y="26297"/>
                  </a:lnTo>
                  <a:lnTo>
                    <a:pt x="184306" y="26297"/>
                  </a:lnTo>
                  <a:lnTo>
                    <a:pt x="178322" y="13788"/>
                  </a:lnTo>
                  <a:close/>
                </a:path>
                <a:path w="294639" h="40004">
                  <a:moveTo>
                    <a:pt x="189875" y="690"/>
                  </a:moveTo>
                  <a:lnTo>
                    <a:pt x="184306" y="690"/>
                  </a:lnTo>
                  <a:lnTo>
                    <a:pt x="184306" y="26297"/>
                  </a:lnTo>
                  <a:lnTo>
                    <a:pt x="189875" y="26297"/>
                  </a:lnTo>
                  <a:lnTo>
                    <a:pt x="189875" y="690"/>
                  </a:lnTo>
                  <a:close/>
                </a:path>
                <a:path w="294639" h="40004">
                  <a:moveTo>
                    <a:pt x="202349" y="690"/>
                  </a:moveTo>
                  <a:lnTo>
                    <a:pt x="196322" y="690"/>
                  </a:lnTo>
                  <a:lnTo>
                    <a:pt x="196322" y="38901"/>
                  </a:lnTo>
                  <a:lnTo>
                    <a:pt x="202349" y="38901"/>
                  </a:lnTo>
                  <a:lnTo>
                    <a:pt x="202349" y="27349"/>
                  </a:lnTo>
                  <a:lnTo>
                    <a:pt x="207187" y="20962"/>
                  </a:lnTo>
                  <a:lnTo>
                    <a:pt x="214066" y="20962"/>
                  </a:lnTo>
                  <a:lnTo>
                    <a:pt x="212373" y="17618"/>
                  </a:lnTo>
                  <a:lnTo>
                    <a:pt x="202349" y="17618"/>
                  </a:lnTo>
                  <a:lnTo>
                    <a:pt x="202349" y="690"/>
                  </a:lnTo>
                  <a:close/>
                </a:path>
                <a:path w="294639" h="40004">
                  <a:moveTo>
                    <a:pt x="214066" y="20962"/>
                  </a:moveTo>
                  <a:lnTo>
                    <a:pt x="207187" y="20962"/>
                  </a:lnTo>
                  <a:lnTo>
                    <a:pt x="215376" y="38901"/>
                  </a:lnTo>
                  <a:lnTo>
                    <a:pt x="223149" y="38901"/>
                  </a:lnTo>
                  <a:lnTo>
                    <a:pt x="214066" y="20962"/>
                  </a:lnTo>
                  <a:close/>
                </a:path>
                <a:path w="294639" h="40004">
                  <a:moveTo>
                    <a:pt x="222566" y="690"/>
                  </a:moveTo>
                  <a:lnTo>
                    <a:pt x="214491" y="690"/>
                  </a:lnTo>
                  <a:lnTo>
                    <a:pt x="202349" y="17618"/>
                  </a:lnTo>
                  <a:lnTo>
                    <a:pt x="212373" y="17618"/>
                  </a:lnTo>
                  <a:lnTo>
                    <a:pt x="211338" y="15574"/>
                  </a:lnTo>
                  <a:lnTo>
                    <a:pt x="222566" y="690"/>
                  </a:lnTo>
                  <a:close/>
                </a:path>
                <a:path w="294639" h="40004">
                  <a:moveTo>
                    <a:pt x="232070" y="690"/>
                  </a:moveTo>
                  <a:lnTo>
                    <a:pt x="226044" y="690"/>
                  </a:lnTo>
                  <a:lnTo>
                    <a:pt x="226044" y="38901"/>
                  </a:lnTo>
                  <a:lnTo>
                    <a:pt x="232070" y="38901"/>
                  </a:lnTo>
                  <a:lnTo>
                    <a:pt x="232070" y="690"/>
                  </a:lnTo>
                  <a:close/>
                </a:path>
                <a:path w="294639" h="40004">
                  <a:moveTo>
                    <a:pt x="243630" y="690"/>
                  </a:moveTo>
                  <a:lnTo>
                    <a:pt x="237794" y="690"/>
                  </a:lnTo>
                  <a:lnTo>
                    <a:pt x="237794" y="38901"/>
                  </a:lnTo>
                  <a:lnTo>
                    <a:pt x="243363" y="38901"/>
                  </a:lnTo>
                  <a:lnTo>
                    <a:pt x="243363" y="13788"/>
                  </a:lnTo>
                  <a:lnTo>
                    <a:pt x="249892" y="13788"/>
                  </a:lnTo>
                  <a:lnTo>
                    <a:pt x="243630" y="690"/>
                  </a:lnTo>
                  <a:close/>
                </a:path>
                <a:path w="294639" h="40004">
                  <a:moveTo>
                    <a:pt x="249892" y="13788"/>
                  </a:moveTo>
                  <a:lnTo>
                    <a:pt x="243363" y="13788"/>
                  </a:lnTo>
                  <a:lnTo>
                    <a:pt x="255423" y="38901"/>
                  </a:lnTo>
                  <a:lnTo>
                    <a:pt x="261443" y="38901"/>
                  </a:lnTo>
                  <a:lnTo>
                    <a:pt x="261443" y="26297"/>
                  </a:lnTo>
                  <a:lnTo>
                    <a:pt x="255873" y="26297"/>
                  </a:lnTo>
                  <a:lnTo>
                    <a:pt x="249892" y="13788"/>
                  </a:lnTo>
                  <a:close/>
                </a:path>
                <a:path w="294639" h="40004">
                  <a:moveTo>
                    <a:pt x="261443" y="690"/>
                  </a:moveTo>
                  <a:lnTo>
                    <a:pt x="255873" y="690"/>
                  </a:lnTo>
                  <a:lnTo>
                    <a:pt x="255873" y="26297"/>
                  </a:lnTo>
                  <a:lnTo>
                    <a:pt x="261443" y="26297"/>
                  </a:lnTo>
                  <a:lnTo>
                    <a:pt x="261443" y="690"/>
                  </a:lnTo>
                  <a:close/>
                </a:path>
                <a:path w="294639" h="40004">
                  <a:moveTo>
                    <a:pt x="285224" y="0"/>
                  </a:moveTo>
                  <a:lnTo>
                    <a:pt x="278697" y="0"/>
                  </a:lnTo>
                  <a:lnTo>
                    <a:pt x="276325" y="629"/>
                  </a:lnTo>
                  <a:lnTo>
                    <a:pt x="266863" y="23896"/>
                  </a:lnTo>
                  <a:lnTo>
                    <a:pt x="267350" y="26743"/>
                  </a:lnTo>
                  <a:lnTo>
                    <a:pt x="269675" y="32986"/>
                  </a:lnTo>
                  <a:lnTo>
                    <a:pt x="271418" y="35398"/>
                  </a:lnTo>
                  <a:lnTo>
                    <a:pt x="276037" y="38760"/>
                  </a:lnTo>
                  <a:lnTo>
                    <a:pt x="278740" y="39596"/>
                  </a:lnTo>
                  <a:lnTo>
                    <a:pt x="284306" y="39596"/>
                  </a:lnTo>
                  <a:lnTo>
                    <a:pt x="286722" y="38999"/>
                  </a:lnTo>
                  <a:lnTo>
                    <a:pt x="291495" y="36607"/>
                  </a:lnTo>
                  <a:lnTo>
                    <a:pt x="293317" y="35229"/>
                  </a:lnTo>
                  <a:lnTo>
                    <a:pt x="294570" y="33656"/>
                  </a:lnTo>
                  <a:lnTo>
                    <a:pt x="294570" y="32979"/>
                  </a:lnTo>
                  <a:lnTo>
                    <a:pt x="278931" y="32979"/>
                  </a:lnTo>
                  <a:lnTo>
                    <a:pt x="276880" y="31841"/>
                  </a:lnTo>
                  <a:lnTo>
                    <a:pt x="273744" y="27306"/>
                  </a:lnTo>
                  <a:lnTo>
                    <a:pt x="272962" y="23896"/>
                  </a:lnTo>
                  <a:lnTo>
                    <a:pt x="272962" y="15144"/>
                  </a:lnTo>
                  <a:lnTo>
                    <a:pt x="273737" y="11969"/>
                  </a:lnTo>
                  <a:lnTo>
                    <a:pt x="276825" y="7686"/>
                  </a:lnTo>
                  <a:lnTo>
                    <a:pt x="278909" y="6612"/>
                  </a:lnTo>
                  <a:lnTo>
                    <a:pt x="293053" y="6612"/>
                  </a:lnTo>
                  <a:lnTo>
                    <a:pt x="292262" y="4986"/>
                  </a:lnTo>
                  <a:lnTo>
                    <a:pt x="288112" y="996"/>
                  </a:lnTo>
                  <a:lnTo>
                    <a:pt x="285224" y="0"/>
                  </a:lnTo>
                  <a:close/>
                </a:path>
                <a:path w="294639" h="40004">
                  <a:moveTo>
                    <a:pt x="294570" y="18409"/>
                  </a:moveTo>
                  <a:lnTo>
                    <a:pt x="281646" y="18409"/>
                  </a:lnTo>
                  <a:lnTo>
                    <a:pt x="281646" y="24865"/>
                  </a:lnTo>
                  <a:lnTo>
                    <a:pt x="288504" y="24865"/>
                  </a:lnTo>
                  <a:lnTo>
                    <a:pt x="288504" y="29714"/>
                  </a:lnTo>
                  <a:lnTo>
                    <a:pt x="287596" y="30620"/>
                  </a:lnTo>
                  <a:lnTo>
                    <a:pt x="286513" y="31395"/>
                  </a:lnTo>
                  <a:lnTo>
                    <a:pt x="283989" y="32659"/>
                  </a:lnTo>
                  <a:lnTo>
                    <a:pt x="282729" y="32979"/>
                  </a:lnTo>
                  <a:lnTo>
                    <a:pt x="294570" y="32979"/>
                  </a:lnTo>
                  <a:lnTo>
                    <a:pt x="294570" y="18409"/>
                  </a:lnTo>
                  <a:close/>
                </a:path>
                <a:path w="294639" h="40004">
                  <a:moveTo>
                    <a:pt x="293053" y="6612"/>
                  </a:moveTo>
                  <a:lnTo>
                    <a:pt x="283259" y="6612"/>
                  </a:lnTo>
                  <a:lnTo>
                    <a:pt x="284702" y="7156"/>
                  </a:lnTo>
                  <a:lnTo>
                    <a:pt x="287006" y="9338"/>
                  </a:lnTo>
                  <a:lnTo>
                    <a:pt x="287794" y="10825"/>
                  </a:lnTo>
                  <a:lnTo>
                    <a:pt x="288212" y="12700"/>
                  </a:lnTo>
                  <a:lnTo>
                    <a:pt x="294195" y="11261"/>
                  </a:lnTo>
                  <a:lnTo>
                    <a:pt x="293598" y="7735"/>
                  </a:lnTo>
                  <a:lnTo>
                    <a:pt x="293053" y="6612"/>
                  </a:lnTo>
                  <a:close/>
                </a:path>
              </a:pathLst>
            </a:custGeom>
            <a:solidFill>
              <a:srgbClr val="8AC04B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6" name="object 5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16333" y="4475722"/>
            <a:ext cx="1308376" cy="229354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925784" y="2861834"/>
            <a:ext cx="1018197" cy="242616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5959880" y="7014108"/>
            <a:ext cx="19367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To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6134403" y="1034392"/>
          <a:ext cx="3235325" cy="61671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1620"/>
                <a:gridCol w="1951355"/>
                <a:gridCol w="1022350"/>
              </a:tblGrid>
              <a:tr h="222250">
                <a:tc rowSpan="7"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76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16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73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313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494,65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5715" marB="0"/>
                </a:tc>
              </a:tr>
              <a:tr h="338455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4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102</a:t>
                      </a:r>
                      <a:r>
                        <a:rPr sz="850" spc="14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4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4139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47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251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054,58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9695" marB="0"/>
                </a:tc>
              </a:tr>
              <a:tr h="291465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4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150</a:t>
                      </a:r>
                      <a:r>
                        <a:rPr sz="850" spc="14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4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96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756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214,10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7470" marB="0"/>
                </a:tc>
              </a:tr>
              <a:tr h="316230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87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6680" marB="0"/>
                </a:tc>
                <a:tc>
                  <a:txBody>
                    <a:bodyPr/>
                    <a:lstStyle/>
                    <a:p>
                      <a:pPr marL="12636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52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082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751,01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2235" marB="0"/>
                </a:tc>
              </a:tr>
              <a:tr h="311150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63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668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62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981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809,48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2235" marB="0"/>
                </a:tc>
              </a:tr>
              <a:tr h="311150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45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176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423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609,47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7314" marB="0"/>
                </a:tc>
              </a:tr>
              <a:tr h="311150">
                <a:tc vMerge="1"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92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6839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38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072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544,98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2395" marB="0"/>
                </a:tc>
              </a:tr>
              <a:tr h="311150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endParaRPr sz="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35890" algn="r">
                        <a:lnSpc>
                          <a:spcPts val="560"/>
                        </a:lnSpc>
                        <a:spcBef>
                          <a:spcPts val="5"/>
                        </a:spcBef>
                      </a:pPr>
                      <a:r>
                        <a:rPr sz="50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Jap</a:t>
                      </a:r>
                      <a:r>
                        <a:rPr sz="500" spc="5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50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Coo</a:t>
                      </a:r>
                      <a:endParaRPr sz="5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ct val="100000"/>
                        </a:lnSpc>
                        <a:spcBef>
                          <a:spcPts val="475"/>
                        </a:spcBef>
                        <a:tabLst>
                          <a:tab pos="993775" algn="l"/>
                        </a:tabLst>
                      </a:pPr>
                      <a:r>
                        <a:rPr sz="5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an</a:t>
                      </a:r>
                      <a:r>
                        <a:rPr sz="500" spc="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5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International</a:t>
                      </a:r>
                      <a:r>
                        <a:rPr sz="5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	</a:t>
                      </a:r>
                      <a:r>
                        <a:rPr sz="1275" baseline="-330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1275" spc="179" baseline="-330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275" baseline="-330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35</a:t>
                      </a:r>
                      <a:r>
                        <a:rPr sz="1275" spc="195" baseline="-330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275" baseline="-330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1275" spc="195" baseline="-330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275" spc="-37" baseline="-330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1275" baseline="-3300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35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17475" marB="0"/>
                </a:tc>
              </a:tr>
              <a:tr h="311150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93775">
                        <a:lnSpc>
                          <a:spcPct val="100000"/>
                        </a:lnSpc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56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47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994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257,20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1920" marB="0"/>
                </a:tc>
              </a:tr>
              <a:tr h="311150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937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4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107</a:t>
                      </a:r>
                      <a:r>
                        <a:rPr sz="850" spc="14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4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67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357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216,92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2540" marB="0"/>
                </a:tc>
              </a:tr>
              <a:tr h="356870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8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85725" algn="r">
                        <a:lnSpc>
                          <a:spcPct val="100000"/>
                        </a:lnSpc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580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000,50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endParaRPr sz="8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790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000,25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7620" marB="0"/>
                </a:tc>
              </a:tr>
              <a:tr h="320040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15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5885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527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488,67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1440" marB="0"/>
                </a:tc>
              </a:tr>
              <a:tr h="311150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4615" algn="r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0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11</a:t>
                      </a:r>
                      <a:r>
                        <a:rPr sz="850" spc="10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160</a:t>
                      </a:r>
                      <a:r>
                        <a:rPr sz="850" spc="1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001,00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2075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0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11</a:t>
                      </a:r>
                      <a:r>
                        <a:rPr sz="850" spc="10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160</a:t>
                      </a:r>
                      <a:r>
                        <a:rPr sz="850" spc="1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001,00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7630" marB="0"/>
                </a:tc>
              </a:tr>
              <a:tr h="318135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472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001,71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7155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17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544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000,90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2710" marB="0"/>
                </a:tc>
              </a:tr>
              <a:tr h="307340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4615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6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850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0170" marB="0"/>
                </a:tc>
              </a:tr>
              <a:tr h="334645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8AC04B"/>
                      </a:solidFill>
                      <a:prstDash val="solid"/>
                    </a:lnL>
                    <a:lnR w="28575">
                      <a:solidFill>
                        <a:srgbClr val="01448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8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928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000,80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4139" marB="0">
                    <a:lnL w="28575">
                      <a:solidFill>
                        <a:srgbClr val="01448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8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928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000,80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9695" marB="0"/>
                </a:tc>
              </a:tr>
              <a:tr h="307975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r>
                        <a:rPr sz="850" spc="13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5725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9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</a:t>
                      </a:r>
                      <a:r>
                        <a:rPr sz="850" spc="9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311</a:t>
                      </a:r>
                      <a:r>
                        <a:rPr sz="850" spc="9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300,76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1280" marB="0"/>
                </a:tc>
              </a:tr>
              <a:tr h="308610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348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000,30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398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348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000,30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89535" marB="0"/>
                </a:tc>
              </a:tr>
              <a:tr h="311150">
                <a:tc>
                  <a:txBody>
                    <a:bodyPr/>
                    <a:lstStyle/>
                    <a:p>
                      <a:pPr marR="57785"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9377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3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714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896,55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$</a:t>
                      </a:r>
                      <a:r>
                        <a:rPr sz="850" spc="1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844</a:t>
                      </a:r>
                      <a:r>
                        <a:rPr sz="850" spc="114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85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842,38</a:t>
                      </a:r>
                      <a:endParaRPr sz="8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97155" marB="0"/>
                </a:tc>
              </a:tr>
              <a:tr h="255904">
                <a:tc gridSpan="3"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595"/>
                        </a:spcBef>
                        <a:tabLst>
                          <a:tab pos="1190625" algn="l"/>
                          <a:tab pos="2242185" algn="l"/>
                        </a:tabLst>
                      </a:pPr>
                      <a:r>
                        <a:rPr sz="110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tal</a:t>
                      </a:r>
                      <a:r>
                        <a:rPr sz="1100" b="1" spc="5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/</a:t>
                      </a:r>
                      <a:r>
                        <a:rPr sz="1100" b="1" spc="5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Итого:</a:t>
                      </a:r>
                      <a:r>
                        <a:rPr sz="110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r>
                        <a:rPr sz="8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$</a:t>
                      </a:r>
                      <a:r>
                        <a:rPr sz="850" b="1" spc="13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8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870</a:t>
                      </a:r>
                      <a:r>
                        <a:rPr sz="850" b="1" spc="13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8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802</a:t>
                      </a:r>
                      <a:r>
                        <a:rPr sz="850" b="1" spc="13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850" b="1" spc="-25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901</a:t>
                      </a:r>
                      <a:r>
                        <a:rPr sz="850" b="1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	</a:t>
                      </a:r>
                      <a:r>
                        <a:rPr sz="1275" b="1" baseline="300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$</a:t>
                      </a:r>
                      <a:r>
                        <a:rPr sz="1275" b="1" spc="202" baseline="300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75" b="1" baseline="300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639</a:t>
                      </a:r>
                      <a:r>
                        <a:rPr sz="1275" b="1" spc="202" baseline="300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75" b="1" baseline="300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536</a:t>
                      </a:r>
                      <a:r>
                        <a:rPr sz="1275" b="1" spc="202" baseline="300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275" b="1" spc="-37" baseline="3000" dirty="0">
                          <a:solidFill>
                            <a:srgbClr val="2B2A29"/>
                          </a:solidFill>
                          <a:latin typeface="Arial" panose="020B0604020202020204"/>
                          <a:cs typeface="Arial" panose="020B0604020202020204"/>
                        </a:rPr>
                        <a:t>588</a:t>
                      </a:r>
                      <a:endParaRPr sz="1275" baseline="30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5565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</a:tbl>
          </a:graphicData>
        </a:graphic>
      </p:graphicFrame>
      <p:grpSp>
        <p:nvGrpSpPr>
          <p:cNvPr id="60" name="object 60"/>
          <p:cNvGrpSpPr/>
          <p:nvPr/>
        </p:nvGrpSpPr>
        <p:grpSpPr>
          <a:xfrm>
            <a:off x="5931420" y="3173067"/>
            <a:ext cx="311785" cy="252729"/>
            <a:chOff x="5931420" y="3173067"/>
            <a:chExt cx="311785" cy="252729"/>
          </a:xfrm>
        </p:grpSpPr>
        <p:pic>
          <p:nvPicPr>
            <p:cNvPr id="61" name="object 6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931420" y="3173067"/>
              <a:ext cx="305323" cy="25249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39841" y="3176733"/>
              <a:ext cx="202799" cy="199343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6378009" y="3302803"/>
            <a:ext cx="480695" cy="10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peration</a:t>
            </a:r>
            <a:r>
              <a:rPr sz="5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Agency</a:t>
            </a:r>
            <a:endParaRPr sz="5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938062" y="6367017"/>
            <a:ext cx="575945" cy="241935"/>
            <a:chOff x="5938062" y="6367017"/>
            <a:chExt cx="575945" cy="241935"/>
          </a:xfrm>
        </p:grpSpPr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62636" y="6367017"/>
              <a:ext cx="250966" cy="24143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38062" y="6421260"/>
              <a:ext cx="291571" cy="132860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938729" y="6039719"/>
            <a:ext cx="619531" cy="273105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72" name="object 72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75" name="object 75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6" name="object 76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77" name="object 77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762890" y="2544487"/>
            <a:ext cx="1878330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270" dirty="0">
                <a:solidFill>
                  <a:srgbClr val="5B5B5B"/>
                </a:solidFill>
                <a:latin typeface="Tahoma" panose="020B0604030504040204"/>
                <a:cs typeface="Tahoma" panose="020B0604030504040204"/>
              </a:rPr>
              <a:t>01.0</a:t>
            </a:r>
            <a:r>
              <a:rPr lang="ru-RU" sz="2050" spc="270" dirty="0">
                <a:solidFill>
                  <a:srgbClr val="5B5B5B"/>
                </a:solidFill>
                <a:latin typeface="Tahoma" panose="020B0604030504040204"/>
                <a:cs typeface="Tahoma" panose="020B0604030504040204"/>
              </a:rPr>
              <a:t>1</a:t>
            </a:r>
            <a:r>
              <a:rPr sz="2050" spc="270" dirty="0">
                <a:solidFill>
                  <a:srgbClr val="5B5B5B"/>
                </a:solidFill>
                <a:latin typeface="Tahoma" panose="020B0604030504040204"/>
                <a:cs typeface="Tahoma" panose="020B0604030504040204"/>
              </a:rPr>
              <a:t>.202</a:t>
            </a:r>
            <a:r>
              <a:rPr lang="ru-RU" sz="2050" spc="270" dirty="0">
                <a:solidFill>
                  <a:srgbClr val="5B5B5B"/>
                </a:solidFill>
                <a:latin typeface="Tahoma" panose="020B0604030504040204"/>
                <a:cs typeface="Tahoma" panose="020B0604030504040204"/>
              </a:rPr>
              <a:t>5</a:t>
            </a:r>
            <a:endParaRPr sz="2050" dirty="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36531" y="616205"/>
            <a:ext cx="3834169" cy="67004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9375">
              <a:lnSpc>
                <a:spcPts val="2505"/>
              </a:lnSpc>
              <a:spcBef>
                <a:spcPts val="125"/>
              </a:spcBef>
            </a:pPr>
            <a:r>
              <a:rPr sz="2150" dirty="0"/>
              <a:t>Islamic</a:t>
            </a:r>
            <a:r>
              <a:rPr sz="2150" spc="5" dirty="0"/>
              <a:t> </a:t>
            </a:r>
            <a:r>
              <a:rPr sz="2150" spc="-10" dirty="0"/>
              <a:t>Financing</a:t>
            </a:r>
            <a:endParaRPr sz="2150" dirty="0"/>
          </a:p>
          <a:p>
            <a:pPr marL="79375">
              <a:lnSpc>
                <a:spcPts val="2505"/>
              </a:lnSpc>
            </a:pPr>
            <a:r>
              <a:rPr sz="2150" b="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Исламское</a:t>
            </a:r>
            <a:r>
              <a:rPr sz="2150" b="0" spc="-4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5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финансирование</a:t>
            </a:r>
            <a:endParaRPr sz="2150" dirty="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95005" y="2019546"/>
            <a:ext cx="3075440" cy="15745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92369" y="1403803"/>
            <a:ext cx="8050530" cy="284543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4605" marR="5080" algn="just">
              <a:lnSpc>
                <a:spcPts val="1560"/>
              </a:lnSpc>
              <a:spcBef>
                <a:spcPts val="250"/>
              </a:spcBef>
            </a:pP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14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4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today,</a:t>
            </a:r>
            <a:r>
              <a:rPr sz="14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Hamkorbank provides</a:t>
            </a:r>
            <a:r>
              <a:rPr sz="14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two</a:t>
            </a:r>
            <a:r>
              <a:rPr sz="14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Islamic</a:t>
            </a:r>
            <a:r>
              <a:rPr sz="14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products, namely</a:t>
            </a:r>
            <a:r>
              <a:rPr sz="14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Murabaha</a:t>
            </a:r>
            <a:r>
              <a:rPr sz="14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1400" b="1" spc="-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Islamic 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leasing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</a:t>
            </a:r>
            <a:r>
              <a:rPr sz="14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сегодняшний</a:t>
            </a:r>
            <a:r>
              <a:rPr sz="14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день</a:t>
            </a:r>
            <a:r>
              <a:rPr sz="14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Хамкорбанк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предоставляет</a:t>
            </a:r>
            <a:r>
              <a:rPr sz="14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два</a:t>
            </a:r>
            <a:r>
              <a:rPr sz="14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исламских</a:t>
            </a:r>
            <a:r>
              <a:rPr sz="14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продукта,</a:t>
            </a:r>
            <a:r>
              <a:rPr sz="14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а</a:t>
            </a:r>
            <a:r>
              <a:rPr sz="14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именно</a:t>
            </a:r>
            <a:r>
              <a:rPr sz="14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"Мурабаха"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</a:t>
            </a:r>
            <a:r>
              <a:rPr sz="14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исламский</a:t>
            </a:r>
            <a:r>
              <a:rPr sz="14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лизинг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  <a:p>
            <a:pPr marL="14605">
              <a:lnSpc>
                <a:spcPts val="1855"/>
              </a:lnSpc>
              <a:spcBef>
                <a:spcPts val="245"/>
              </a:spcBef>
            </a:pPr>
            <a:r>
              <a:rPr sz="16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Partner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4605">
              <a:lnSpc>
                <a:spcPts val="1855"/>
              </a:lnSpc>
            </a:pPr>
            <a:r>
              <a:rPr sz="16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Партнёр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  <a:p>
            <a:pPr marL="14605">
              <a:lnSpc>
                <a:spcPts val="1620"/>
              </a:lnSpc>
              <a:spcBef>
                <a:spcPts val="280"/>
              </a:spcBef>
            </a:pP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Islamic</a:t>
            </a:r>
            <a:r>
              <a:rPr sz="1400" b="1" spc="-3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Trade</a:t>
            </a:r>
            <a:r>
              <a:rPr sz="14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Finance</a:t>
            </a:r>
            <a:r>
              <a:rPr sz="14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Corporation</a:t>
            </a:r>
            <a:r>
              <a:rPr sz="14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(ITFC)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4605">
              <a:lnSpc>
                <a:spcPts val="1620"/>
              </a:lnSpc>
            </a:pP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Исламская</a:t>
            </a:r>
            <a:r>
              <a:rPr sz="1400" spc="-5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корпорация</a:t>
            </a:r>
            <a:r>
              <a:rPr sz="1400" spc="-5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торгового</a:t>
            </a:r>
            <a:r>
              <a:rPr sz="1400" spc="-5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финансирования</a:t>
            </a:r>
            <a:r>
              <a:rPr sz="1400" spc="-5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(ИКТФ)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  <a:p>
            <a:pPr marL="14605">
              <a:lnSpc>
                <a:spcPts val="1620"/>
              </a:lnSpc>
              <a:spcBef>
                <a:spcPts val="460"/>
              </a:spcBef>
            </a:pP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Commencement of partnership in 2023, </a:t>
            </a:r>
            <a:r>
              <a:rPr sz="1400" b="1" spc="-2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May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4605">
              <a:lnSpc>
                <a:spcPts val="1620"/>
              </a:lnSpc>
            </a:pP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Начало</a:t>
            </a:r>
            <a:r>
              <a:rPr sz="1400" spc="-2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партнерства</a:t>
            </a:r>
            <a:r>
              <a:rPr sz="1400" spc="-1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в</a:t>
            </a:r>
            <a:r>
              <a:rPr sz="1400" spc="-2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2023</a:t>
            </a:r>
            <a:r>
              <a:rPr sz="1400" spc="-1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3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году,</a:t>
            </a:r>
            <a:r>
              <a:rPr sz="1400" spc="-2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2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Май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  <a:p>
            <a:pPr marL="14605">
              <a:lnSpc>
                <a:spcPts val="1620"/>
              </a:lnSpc>
              <a:spcBef>
                <a:spcPts val="460"/>
              </a:spcBef>
            </a:pP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Financing of small, medium and corporate businesses on Murabaha 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basis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4605">
              <a:lnSpc>
                <a:spcPts val="1620"/>
              </a:lnSpc>
            </a:pP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Финансирование</a:t>
            </a:r>
            <a:r>
              <a:rPr sz="1400" spc="-4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малого,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среднего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корпоративного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бизнеса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</a:t>
            </a:r>
            <a:r>
              <a:rPr sz="1400" spc="-4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условиях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Мурабаха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Attracted</a:t>
            </a:r>
            <a:r>
              <a:rPr sz="1300" b="1" spc="-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funds</a:t>
            </a:r>
            <a:r>
              <a:rPr sz="1300" b="1" spc="-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1300" b="1" spc="-4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ITFC</a:t>
            </a:r>
            <a:r>
              <a:rPr sz="1300" b="1" spc="-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\</a:t>
            </a:r>
            <a:r>
              <a:rPr sz="1300" b="1" spc="-4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Привлечение</a:t>
            </a:r>
            <a:r>
              <a:rPr sz="13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средств</a:t>
            </a:r>
            <a:r>
              <a:rPr sz="13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от</a:t>
            </a:r>
            <a:r>
              <a:rPr sz="13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ИКТФ</a:t>
            </a:r>
            <a:endParaRPr sz="13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1067" y="4254627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0" algn="ctr">
              <a:lnSpc>
                <a:spcPts val="1410"/>
              </a:lnSpc>
              <a:spcBef>
                <a:spcPts val="175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Current</a:t>
            </a:r>
            <a:r>
              <a:rPr sz="1200" b="1" spc="9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2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line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6985" algn="ctr">
              <a:lnSpc>
                <a:spcPts val="1410"/>
              </a:lnSpc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Текущая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линия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1067" y="4698612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$2</a:t>
            </a:r>
            <a:r>
              <a:rPr lang="en-US"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000</a:t>
            </a:r>
            <a:r>
              <a:rPr sz="1200" b="1" spc="6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000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1067" y="5363672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985" algn="ctr">
              <a:lnSpc>
                <a:spcPts val="1410"/>
              </a:lnSpc>
              <a:spcBef>
                <a:spcPts val="175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Outstanding</a:t>
            </a:r>
            <a:r>
              <a:rPr sz="1200" b="1" spc="13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Murabaha</a:t>
            </a:r>
            <a:r>
              <a:rPr sz="1200" b="1" spc="13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Portfolio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6350" algn="ctr">
              <a:lnSpc>
                <a:spcPts val="1410"/>
              </a:lnSpc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Портфель</a:t>
            </a:r>
            <a:r>
              <a:rPr sz="1200" spc="11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Мурабаха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1067" y="5804267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57885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lang="ru-RU"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20 782 590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0845" y="5363672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60400">
              <a:lnSpc>
                <a:spcPts val="1410"/>
              </a:lnSpc>
              <a:spcBef>
                <a:spcPts val="175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Number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Projects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612140">
              <a:lnSpc>
                <a:spcPts val="1410"/>
              </a:lnSpc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Количество</a:t>
            </a:r>
            <a:r>
              <a:rPr sz="1200" spc="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проектов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90845" y="5804267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1590" algn="ctr">
              <a:lnSpc>
                <a:spcPct val="100000"/>
              </a:lnSpc>
              <a:spcBef>
                <a:spcPts val="290"/>
              </a:spcBef>
            </a:pPr>
            <a:r>
              <a:rPr lang="en-US" sz="1200" b="1" dirty="0">
                <a:latin typeface="Arial" panose="020B0604020202020204"/>
                <a:cs typeface="Arial" panose="020B0604020202020204"/>
              </a:rPr>
              <a:t>64</a:t>
            </a:r>
            <a:endParaRPr sz="1200" b="1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27174" y="6892633"/>
            <a:ext cx="1473835" cy="2693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01.</a:t>
            </a:r>
            <a:r>
              <a:rPr lang="en-US"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01</a:t>
            </a:r>
            <a:r>
              <a:rPr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.202</a:t>
            </a:r>
            <a:r>
              <a:rPr lang="en-US"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5</a:t>
            </a:r>
            <a:endParaRPr sz="165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4" name="object 24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25" name="object 25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30" name="object 30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7"/>
          <p:cNvSpPr txBox="1"/>
          <p:nvPr/>
        </p:nvSpPr>
        <p:spPr>
          <a:xfrm>
            <a:off x="5490845" y="4254419"/>
            <a:ext cx="2759710" cy="561051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0" algn="ctr">
              <a:lnSpc>
                <a:spcPts val="1410"/>
              </a:lnSpc>
              <a:spcBef>
                <a:spcPts val="175"/>
              </a:spcBef>
            </a:pPr>
            <a:r>
              <a:rPr lang="en-GB"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Financed Amount</a:t>
            </a:r>
            <a:endParaRPr lang="en-GB" sz="1200" b="1" dirty="0">
              <a:solidFill>
                <a:srgbClr val="2B2A29"/>
              </a:solidFill>
              <a:latin typeface="Arial" panose="020B0604020202020204"/>
              <a:cs typeface="Arial" panose="020B0604020202020204"/>
            </a:endParaRPr>
          </a:p>
          <a:p>
            <a:pPr marL="6985" algn="ctr">
              <a:lnSpc>
                <a:spcPts val="1410"/>
              </a:lnSpc>
            </a:pPr>
            <a:r>
              <a:rPr lang="ru-RU"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Объём финансирования</a:t>
            </a:r>
            <a:endParaRPr lang="ru-RU" sz="1200" dirty="0">
              <a:solidFill>
                <a:srgbClr val="2B2A29"/>
              </a:solidFill>
              <a:latin typeface="Microsoft Sans Serif" panose="020B0604020202020204"/>
              <a:cs typeface="Microsoft Sans Serif" panose="020B0604020202020204"/>
            </a:endParaRPr>
          </a:p>
          <a:p>
            <a:pPr marL="6985" algn="ctr">
              <a:lnSpc>
                <a:spcPts val="1410"/>
              </a:lnSpc>
            </a:pP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3" name="object 8"/>
          <p:cNvSpPr txBox="1"/>
          <p:nvPr/>
        </p:nvSpPr>
        <p:spPr>
          <a:xfrm>
            <a:off x="5490845" y="4698612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lang="ru-RU"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42 438 722</a:t>
            </a:r>
            <a:endParaRPr lang="ru-RU" sz="1200" b="1" dirty="0">
              <a:solidFill>
                <a:srgbClr val="2B2A29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3036531" y="616205"/>
            <a:ext cx="5116906" cy="67004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9375">
              <a:lnSpc>
                <a:spcPts val="2505"/>
              </a:lnSpc>
              <a:spcBef>
                <a:spcPts val="125"/>
              </a:spcBef>
            </a:pPr>
            <a:r>
              <a:rPr sz="2150" dirty="0"/>
              <a:t>Islamic</a:t>
            </a:r>
            <a:r>
              <a:rPr sz="2150" spc="5" dirty="0"/>
              <a:t> </a:t>
            </a:r>
            <a:r>
              <a:rPr sz="2150" spc="-10" dirty="0"/>
              <a:t>Financing</a:t>
            </a:r>
            <a:endParaRPr sz="2150"/>
          </a:p>
          <a:p>
            <a:pPr marL="79375">
              <a:lnSpc>
                <a:spcPts val="2505"/>
              </a:lnSpc>
            </a:pPr>
            <a:r>
              <a:rPr sz="2150" b="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Исламское</a:t>
            </a:r>
            <a:r>
              <a:rPr sz="2150" b="0" spc="-4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5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финансирование</a:t>
            </a:r>
            <a:endParaRPr sz="2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011067" y="1528277"/>
            <a:ext cx="8907632" cy="1917192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4605">
              <a:lnSpc>
                <a:spcPts val="1855"/>
              </a:lnSpc>
              <a:spcBef>
                <a:spcPts val="245"/>
              </a:spcBef>
            </a:pPr>
            <a:r>
              <a:rPr sz="16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Partner</a:t>
            </a:r>
            <a:endParaRPr sz="1600" dirty="0">
              <a:latin typeface="Arial" panose="020B0604020202020204"/>
              <a:cs typeface="Arial" panose="020B0604020202020204"/>
            </a:endParaRPr>
          </a:p>
          <a:p>
            <a:pPr marL="14605">
              <a:lnSpc>
                <a:spcPts val="1855"/>
              </a:lnSpc>
            </a:pPr>
            <a:r>
              <a:rPr sz="16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Партнёр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  <a:p>
            <a:pPr marL="14605">
              <a:lnSpc>
                <a:spcPts val="1620"/>
              </a:lnSpc>
              <a:spcBef>
                <a:spcPts val="280"/>
              </a:spcBef>
            </a:pPr>
            <a:r>
              <a:rPr lang="en-US"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Islamic Corporation for the Development of the Private Sector</a:t>
            </a:r>
            <a:r>
              <a:rPr sz="14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lang="en-US"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ICD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)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4605">
              <a:lnSpc>
                <a:spcPts val="1620"/>
              </a:lnSpc>
            </a:pPr>
            <a:r>
              <a:rPr lang="ru-RU"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Исламская корпорация по развитию частного сектора (ИКРЧС)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  <a:p>
            <a:pPr marL="14605">
              <a:lnSpc>
                <a:spcPts val="1620"/>
              </a:lnSpc>
              <a:spcBef>
                <a:spcPts val="460"/>
              </a:spcBef>
            </a:pP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Commencement of partnership in 202</a:t>
            </a:r>
            <a:r>
              <a:rPr lang="en-US"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, </a:t>
            </a:r>
            <a:r>
              <a:rPr lang="en-US"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December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4605">
              <a:lnSpc>
                <a:spcPts val="1620"/>
              </a:lnSpc>
            </a:pP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Начало</a:t>
            </a:r>
            <a:r>
              <a:rPr sz="1400" spc="-2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партнерства</a:t>
            </a:r>
            <a:r>
              <a:rPr sz="1400" spc="-1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в</a:t>
            </a:r>
            <a:r>
              <a:rPr sz="1400" spc="-2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202</a:t>
            </a:r>
            <a:r>
              <a:rPr lang="en-US"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1400" spc="-1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3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году,</a:t>
            </a:r>
            <a:r>
              <a:rPr sz="1400" spc="-2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ru-RU" sz="1400" spc="-25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Декабрь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  <a:p>
            <a:pPr marL="14605">
              <a:lnSpc>
                <a:spcPts val="1620"/>
              </a:lnSpc>
              <a:spcBef>
                <a:spcPts val="460"/>
              </a:spcBef>
            </a:pPr>
            <a:r>
              <a:rPr sz="14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Financing of small, medium and corporate businesses on Murabaha 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basis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4605">
              <a:lnSpc>
                <a:spcPts val="1620"/>
              </a:lnSpc>
            </a:pP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Финансирование</a:t>
            </a:r>
            <a:r>
              <a:rPr sz="1400" spc="-4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малого,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среднего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корпоративного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бизнеса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</a:t>
            </a:r>
            <a:r>
              <a:rPr sz="1400" spc="-4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условиях</a:t>
            </a:r>
            <a:r>
              <a:rPr sz="14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Мурабаха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1011067" y="3983082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0" algn="ctr">
              <a:lnSpc>
                <a:spcPts val="1410"/>
              </a:lnSpc>
              <a:spcBef>
                <a:spcPts val="175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Current</a:t>
            </a:r>
            <a:r>
              <a:rPr sz="1200" b="1" spc="9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2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line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6985" algn="ctr">
              <a:lnSpc>
                <a:spcPts val="1410"/>
              </a:lnSpc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Текущая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линия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1011067" y="4427516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lang="en-US"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000</a:t>
            </a:r>
            <a:r>
              <a:rPr sz="1200" b="1" spc="6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000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3951092" y="4000326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985" algn="ctr">
              <a:lnSpc>
                <a:spcPts val="1410"/>
              </a:lnSpc>
              <a:spcBef>
                <a:spcPts val="175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Outstanding</a:t>
            </a:r>
            <a:r>
              <a:rPr sz="1200" b="1" spc="13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Murabaha</a:t>
            </a:r>
            <a:r>
              <a:rPr sz="1200" b="1" spc="13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Portfolio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6350" algn="ctr">
              <a:lnSpc>
                <a:spcPts val="1410"/>
              </a:lnSpc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Портфель</a:t>
            </a:r>
            <a:r>
              <a:rPr sz="1200" spc="11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Мурабаха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0"/>
          <p:cNvSpPr txBox="1"/>
          <p:nvPr/>
        </p:nvSpPr>
        <p:spPr>
          <a:xfrm>
            <a:off x="3951092" y="4440253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57885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lang="en-US"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13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060</a:t>
            </a:r>
            <a:r>
              <a:rPr sz="1200" b="1" spc="6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200" b="1" spc="6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000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1"/>
          <p:cNvSpPr txBox="1"/>
          <p:nvPr/>
        </p:nvSpPr>
        <p:spPr>
          <a:xfrm>
            <a:off x="6931490" y="4014892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60400">
              <a:lnSpc>
                <a:spcPts val="1410"/>
              </a:lnSpc>
              <a:spcBef>
                <a:spcPts val="175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Number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Projects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612140">
              <a:lnSpc>
                <a:spcPts val="1410"/>
              </a:lnSpc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Количество</a:t>
            </a:r>
            <a:r>
              <a:rPr sz="1200" spc="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проектов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3" name="object 12"/>
          <p:cNvSpPr txBox="1"/>
          <p:nvPr/>
        </p:nvSpPr>
        <p:spPr>
          <a:xfrm>
            <a:off x="6931490" y="4453490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21590" algn="ctr">
              <a:lnSpc>
                <a:spcPct val="100000"/>
              </a:lnSpc>
              <a:spcBef>
                <a:spcPts val="290"/>
              </a:spcBef>
            </a:pPr>
            <a:r>
              <a:rPr lang="en-US" sz="1200" b="1" dirty="0">
                <a:latin typeface="Arial" panose="020B0604020202020204"/>
                <a:cs typeface="Arial" panose="020B0604020202020204"/>
              </a:rPr>
              <a:t>5</a:t>
            </a:r>
            <a:endParaRPr sz="1200" b="1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23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24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16" name="object 25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2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18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19" name="object 28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9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21" name="object 30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31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28" name="Picture 4" descr="58bfea7179e63d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1657899"/>
            <a:ext cx="1464341" cy="123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Прямоугольник 22"/>
          <p:cNvSpPr/>
          <p:nvPr/>
        </p:nvSpPr>
        <p:spPr>
          <a:xfrm>
            <a:off x="927100" y="3581676"/>
            <a:ext cx="66248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ru-RU" sz="1400" b="1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Attracted</a:t>
            </a:r>
            <a:r>
              <a:rPr lang="ru-RU" sz="1400" b="1" spc="-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400" b="1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funds</a:t>
            </a:r>
            <a:r>
              <a:rPr lang="ru-RU" sz="1400" b="1" spc="-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400" b="1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lang="ru-RU" sz="1400" b="1" spc="-4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4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ICD</a:t>
            </a:r>
            <a:r>
              <a:rPr lang="ru-RU" sz="1400" b="1" spc="-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4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\</a:t>
            </a:r>
            <a:r>
              <a:rPr lang="ru-RU" sz="1400" b="1" spc="-4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ru-RU"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Привлечение</a:t>
            </a:r>
            <a:r>
              <a:rPr lang="ru-RU" sz="14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ru-RU"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средств</a:t>
            </a:r>
            <a:r>
              <a:rPr lang="ru-RU" sz="14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ru-RU" sz="14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от</a:t>
            </a:r>
            <a:r>
              <a:rPr lang="ru-RU" sz="14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ru-RU" sz="1400" dirty="0">
                <a:solidFill>
                  <a:srgbClr val="2D3743"/>
                </a:solidFill>
                <a:latin typeface="Microsoft Sans Serif" panose="020B0604020202020204"/>
                <a:cs typeface="Microsoft Sans Serif" panose="020B0604020202020204"/>
              </a:rPr>
              <a:t>ИКРЧС</a:t>
            </a:r>
            <a:endParaRPr lang="ru-RU"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8" name="object 22"/>
          <p:cNvSpPr txBox="1"/>
          <p:nvPr/>
        </p:nvSpPr>
        <p:spPr>
          <a:xfrm>
            <a:off x="8727174" y="6892633"/>
            <a:ext cx="1473835" cy="2693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01.0</a:t>
            </a:r>
            <a:r>
              <a:rPr lang="en-US"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.202</a:t>
            </a:r>
            <a:r>
              <a:rPr lang="en-US"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5</a:t>
            </a:r>
            <a:endParaRPr sz="165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29" name="object 13"/>
          <p:cNvSpPr txBox="1"/>
          <p:nvPr/>
        </p:nvSpPr>
        <p:spPr>
          <a:xfrm>
            <a:off x="1011067" y="5008385"/>
            <a:ext cx="380936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Commencement</a:t>
            </a:r>
            <a:r>
              <a:rPr sz="1300" b="1" spc="-1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300" b="1" spc="-1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Islamic</a:t>
            </a:r>
            <a:r>
              <a:rPr sz="1300" b="1" spc="-1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Leasing</a:t>
            </a:r>
            <a:r>
              <a:rPr sz="1300" b="1" spc="-1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1300" b="1" spc="-1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2023,</a:t>
            </a:r>
            <a:r>
              <a:rPr sz="1300" b="1" spc="-1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May</a:t>
            </a:r>
            <a:endParaRPr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435"/>
              </a:lnSpc>
            </a:pP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Начало</a:t>
            </a:r>
            <a:r>
              <a:rPr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исламского</a:t>
            </a:r>
            <a:r>
              <a:rPr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лизинга</a:t>
            </a:r>
            <a:r>
              <a:rPr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в</a:t>
            </a:r>
            <a:r>
              <a:rPr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2023</a:t>
            </a:r>
            <a:r>
              <a:rPr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spc="-4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году,</a:t>
            </a:r>
            <a:r>
              <a:rPr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Май</a:t>
            </a:r>
            <a:endParaRPr sz="13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0" name="object 14"/>
          <p:cNvSpPr txBox="1"/>
          <p:nvPr/>
        </p:nvSpPr>
        <p:spPr>
          <a:xfrm>
            <a:off x="1011067" y="5499363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0" algn="ctr">
              <a:lnSpc>
                <a:spcPts val="1410"/>
              </a:lnSpc>
              <a:spcBef>
                <a:spcPts val="175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Issuance</a:t>
            </a:r>
            <a:r>
              <a:rPr sz="1200" b="1" spc="1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(2023)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6350" algn="ctr">
              <a:lnSpc>
                <a:spcPts val="1410"/>
              </a:lnSpc>
            </a:pP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Выдача</a:t>
            </a:r>
            <a:endParaRPr sz="1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1011067" y="5943348"/>
            <a:ext cx="2759710" cy="274320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57885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$24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160</a:t>
            </a:r>
            <a:r>
              <a:rPr sz="1200" b="1" spc="6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000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16"/>
          <p:cNvSpPr txBox="1"/>
          <p:nvPr/>
        </p:nvSpPr>
        <p:spPr>
          <a:xfrm>
            <a:off x="6931490" y="5481331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985" algn="ctr">
              <a:lnSpc>
                <a:spcPts val="1410"/>
              </a:lnSpc>
              <a:spcBef>
                <a:spcPts val="175"/>
              </a:spcBef>
            </a:pPr>
            <a:r>
              <a:rPr sz="1200" b="1" spc="-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Outstanding</a:t>
            </a:r>
            <a:r>
              <a:rPr sz="1200" b="1" spc="-3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4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Islamic</a:t>
            </a:r>
            <a:r>
              <a:rPr sz="1200" b="1" spc="-3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Leasing</a:t>
            </a:r>
            <a:r>
              <a:rPr sz="12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Portfolio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6350" algn="ctr">
              <a:lnSpc>
                <a:spcPts val="1410"/>
              </a:lnSpc>
            </a:pPr>
            <a:r>
              <a:rPr sz="1200" spc="-6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Портфель</a:t>
            </a:r>
            <a:r>
              <a:rPr sz="1200" spc="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6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Исламского</a:t>
            </a:r>
            <a:r>
              <a:rPr sz="1200" spc="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Лизинга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3" name="object 17"/>
          <p:cNvSpPr txBox="1"/>
          <p:nvPr/>
        </p:nvSpPr>
        <p:spPr>
          <a:xfrm>
            <a:off x="6931490" y="5918763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57885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lang="en-US"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42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035</a:t>
            </a:r>
            <a:r>
              <a:rPr sz="1200" b="1" spc="6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200" b="1" spc="6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989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18"/>
          <p:cNvSpPr txBox="1"/>
          <p:nvPr/>
        </p:nvSpPr>
        <p:spPr>
          <a:xfrm>
            <a:off x="1011067" y="6551509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60400">
              <a:lnSpc>
                <a:spcPts val="1410"/>
              </a:lnSpc>
              <a:spcBef>
                <a:spcPts val="175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Number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200" b="1" spc="6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Projects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612140">
              <a:lnSpc>
                <a:spcPts val="1410"/>
              </a:lnSpc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Количество</a:t>
            </a:r>
            <a:r>
              <a:rPr sz="1200" spc="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проектов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5" name="object 19"/>
          <p:cNvSpPr txBox="1"/>
          <p:nvPr/>
        </p:nvSpPr>
        <p:spPr>
          <a:xfrm>
            <a:off x="1011067" y="6996009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108585" algn="ctr">
              <a:lnSpc>
                <a:spcPct val="100000"/>
              </a:lnSpc>
              <a:spcBef>
                <a:spcPts val="290"/>
              </a:spcBef>
            </a:pPr>
            <a:r>
              <a:rPr sz="12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lang="en-US" sz="12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89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6" name="object 20"/>
          <p:cNvSpPr txBox="1"/>
          <p:nvPr/>
        </p:nvSpPr>
        <p:spPr>
          <a:xfrm>
            <a:off x="3951092" y="5481331"/>
            <a:ext cx="2759710" cy="444500"/>
          </a:xfrm>
          <a:prstGeom prst="rect">
            <a:avLst/>
          </a:prstGeom>
          <a:solidFill>
            <a:srgbClr val="B4D6A1"/>
          </a:solidFill>
          <a:ln w="7199">
            <a:solidFill>
              <a:srgbClr val="2B2A29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0" algn="ctr">
              <a:lnSpc>
                <a:spcPts val="1410"/>
              </a:lnSpc>
              <a:spcBef>
                <a:spcPts val="175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Issuance</a:t>
            </a:r>
            <a:r>
              <a:rPr sz="1200" b="1" spc="1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(2024)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6350" algn="ctr">
              <a:lnSpc>
                <a:spcPts val="1410"/>
              </a:lnSpc>
            </a:pP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Выдача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7" name="object 21"/>
          <p:cNvSpPr txBox="1"/>
          <p:nvPr/>
        </p:nvSpPr>
        <p:spPr>
          <a:xfrm>
            <a:off x="3951092" y="5918763"/>
            <a:ext cx="2759710" cy="221856"/>
          </a:xfrm>
          <a:prstGeom prst="rect">
            <a:avLst/>
          </a:prstGeom>
          <a:solidFill>
            <a:srgbClr val="EBECEC"/>
          </a:solidFill>
          <a:ln w="7199">
            <a:solidFill>
              <a:srgbClr val="2B2A29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857885">
              <a:lnSpc>
                <a:spcPct val="100000"/>
              </a:lnSpc>
              <a:spcBef>
                <a:spcPts val="290"/>
              </a:spcBef>
            </a:pPr>
            <a:r>
              <a:rPr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$</a:t>
            </a:r>
            <a:r>
              <a:rPr lang="en-US" sz="12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26</a:t>
            </a:r>
            <a:r>
              <a:rPr sz="1200" b="1" spc="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200" b="1" spc="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073</a:t>
            </a:r>
            <a:r>
              <a:rPr sz="1200" b="1" spc="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200" b="1" spc="4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163</a:t>
            </a:r>
            <a:endParaRPr sz="12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373" rIns="0" bIns="0" rtlCol="0">
            <a:spAutoFit/>
          </a:bodyPr>
          <a:lstStyle/>
          <a:p>
            <a:pPr marL="47625">
              <a:lnSpc>
                <a:spcPts val="2355"/>
              </a:lnSpc>
              <a:spcBef>
                <a:spcPts val="100"/>
              </a:spcBef>
            </a:pPr>
            <a:r>
              <a:rPr spc="-10" dirty="0"/>
              <a:t>Correspondent</a:t>
            </a:r>
            <a:r>
              <a:rPr spc="-15" dirty="0"/>
              <a:t> </a:t>
            </a:r>
            <a:r>
              <a:rPr spc="-20" dirty="0"/>
              <a:t>bank</a:t>
            </a:r>
            <a:endParaRPr spc="-20" dirty="0"/>
          </a:p>
          <a:p>
            <a:pPr marL="48260">
              <a:lnSpc>
                <a:spcPts val="1755"/>
              </a:lnSpc>
            </a:pP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Банки</a:t>
            </a:r>
            <a:r>
              <a:rPr sz="1500" b="0" spc="-6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корреспонденты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27174" y="6892633"/>
            <a:ext cx="1473835" cy="26930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01.0</a:t>
            </a:r>
            <a:r>
              <a:rPr lang="en-US"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.202</a:t>
            </a:r>
            <a:r>
              <a:rPr lang="en-US" sz="1650" spc="160" dirty="0">
                <a:solidFill>
                  <a:srgbClr val="5B5B5B"/>
                </a:solidFill>
                <a:latin typeface="Verdana" panose="020B0604030504040204"/>
                <a:cs typeface="Verdana" panose="020B0604030504040204"/>
              </a:rPr>
              <a:t>5</a:t>
            </a:r>
            <a:endParaRPr sz="165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8" name="object 8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13" name="object 13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5838" y="2508786"/>
            <a:ext cx="2852420" cy="478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50" b="1" spc="-10" dirty="0">
                <a:solidFill>
                  <a:srgbClr val="026941"/>
                </a:solidFill>
                <a:latin typeface="Calibri" panose="020F0502020204030204"/>
                <a:cs typeface="Calibri" panose="020F0502020204030204"/>
              </a:rPr>
              <a:t>Commercial</a:t>
            </a:r>
            <a:r>
              <a:rPr sz="2950" b="1" spc="-110" dirty="0">
                <a:solidFill>
                  <a:srgbClr val="026941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950" b="1" spc="-20" dirty="0">
                <a:solidFill>
                  <a:srgbClr val="026941"/>
                </a:solidFill>
                <a:latin typeface="Calibri" panose="020F0502020204030204"/>
                <a:cs typeface="Calibri" panose="020F0502020204030204"/>
              </a:rPr>
              <a:t>banks</a:t>
            </a:r>
            <a:endParaRPr sz="295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1521" y="2916352"/>
            <a:ext cx="4357370" cy="35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1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Акционерно-коммерческие </a:t>
            </a:r>
            <a:r>
              <a:rPr sz="215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банки</a:t>
            </a:r>
            <a:endParaRPr sz="21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9220" y="3557253"/>
            <a:ext cx="3479800" cy="2347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765">
              <a:lnSpc>
                <a:spcPts val="3465"/>
              </a:lnSpc>
              <a:spcBef>
                <a:spcPts val="100"/>
              </a:spcBef>
            </a:pPr>
            <a:r>
              <a:rPr lang="ru-RU" sz="4500" b="1" spc="-209" baseline="-250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4500" b="1" spc="-209" baseline="-250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Banks</a:t>
            </a:r>
            <a:r>
              <a:rPr sz="1400" b="1" spc="-35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with</a:t>
            </a:r>
            <a:r>
              <a:rPr sz="1400" b="1" spc="-4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foreign</a:t>
            </a:r>
            <a:r>
              <a:rPr sz="1400" b="1" spc="-35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capital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581025">
              <a:lnSpc>
                <a:spcPts val="1040"/>
              </a:lnSpc>
            </a:pPr>
            <a:r>
              <a:rPr sz="11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Банки</a:t>
            </a:r>
            <a:r>
              <a:rPr sz="115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с</a:t>
            </a:r>
            <a:r>
              <a:rPr sz="1150" spc="-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участием</a:t>
            </a:r>
            <a:r>
              <a:rPr sz="115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иностранного</a:t>
            </a:r>
            <a:r>
              <a:rPr sz="1150" spc="-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капитала</a:t>
            </a:r>
            <a:endParaRPr sz="1150" dirty="0">
              <a:latin typeface="Microsoft Sans Serif" panose="020B0604020202020204"/>
              <a:cs typeface="Microsoft Sans Serif" panose="020B0604020202020204"/>
            </a:endParaRPr>
          </a:p>
          <a:p>
            <a:pPr marL="275590">
              <a:lnSpc>
                <a:spcPts val="3290"/>
              </a:lnSpc>
            </a:pPr>
            <a:r>
              <a:rPr sz="4500" b="1" baseline="-270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4</a:t>
            </a:r>
            <a:r>
              <a:rPr sz="4500" b="1" spc="-67" baseline="-270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b="1" spc="-2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State-</a:t>
            </a:r>
            <a:r>
              <a:rPr sz="1250" b="1" spc="-1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owned</a:t>
            </a:r>
            <a:r>
              <a:rPr sz="1250" b="1" spc="-15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b="1" spc="-1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Banks</a:t>
            </a:r>
            <a:endParaRPr sz="1250" dirty="0">
              <a:latin typeface="Arial" panose="020B0604020202020204"/>
              <a:cs typeface="Arial" panose="020B0604020202020204"/>
            </a:endParaRPr>
          </a:p>
          <a:p>
            <a:pPr marL="586105">
              <a:lnSpc>
                <a:spcPts val="1150"/>
              </a:lnSpc>
            </a:pPr>
            <a:r>
              <a:rPr sz="1050" spc="-3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Государственно</a:t>
            </a:r>
            <a:r>
              <a:rPr sz="10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- </a:t>
            </a:r>
            <a:r>
              <a:rPr sz="1050" spc="-3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коммерческие</a:t>
            </a:r>
            <a:r>
              <a:rPr sz="1050" spc="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05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банки</a:t>
            </a:r>
            <a:endParaRPr sz="1050" dirty="0">
              <a:latin typeface="Microsoft Sans Serif" panose="020B0604020202020204"/>
              <a:cs typeface="Microsoft Sans Serif" panose="020B0604020202020204"/>
            </a:endParaRPr>
          </a:p>
          <a:p>
            <a:pPr marL="63500">
              <a:lnSpc>
                <a:spcPts val="3440"/>
              </a:lnSpc>
              <a:spcBef>
                <a:spcPts val="290"/>
              </a:spcBef>
            </a:pPr>
            <a:r>
              <a:rPr sz="4500" b="1" baseline="-230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2</a:t>
            </a:r>
            <a:r>
              <a:rPr lang="ru-RU" sz="4500" b="1" baseline="-230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4500" b="1" spc="-120" baseline="-230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Joint</a:t>
            </a:r>
            <a:r>
              <a:rPr sz="1400" b="1" spc="-45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stock</a:t>
            </a:r>
            <a:r>
              <a:rPr sz="1400" b="1" spc="-45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commercial</a:t>
            </a:r>
            <a:r>
              <a:rPr sz="1400" b="1" spc="-45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banks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599440">
              <a:lnSpc>
                <a:spcPts val="920"/>
              </a:lnSpc>
            </a:pPr>
            <a:r>
              <a:rPr sz="950" spc="-2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Акционерно</a:t>
            </a:r>
            <a:r>
              <a:rPr sz="950" spc="-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9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- </a:t>
            </a:r>
            <a:r>
              <a:rPr sz="950" spc="-3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коммерческие</a:t>
            </a:r>
            <a:r>
              <a:rPr sz="9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95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банки</a:t>
            </a:r>
            <a:endParaRPr sz="950" dirty="0">
              <a:latin typeface="Microsoft Sans Serif" panose="020B0604020202020204"/>
              <a:cs typeface="Microsoft Sans Serif" panose="020B0604020202020204"/>
            </a:endParaRPr>
          </a:p>
          <a:p>
            <a:pPr marL="271780">
              <a:lnSpc>
                <a:spcPts val="3420"/>
              </a:lnSpc>
            </a:pPr>
            <a:r>
              <a:rPr lang="ru-RU" sz="4500" b="1" spc="-89" baseline="-280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4500" b="1" spc="-89" baseline="-280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Private</a:t>
            </a:r>
            <a:r>
              <a:rPr sz="1400" b="1" spc="-3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banks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589915">
              <a:lnSpc>
                <a:spcPts val="1260"/>
              </a:lnSpc>
            </a:pPr>
            <a:r>
              <a:rPr sz="11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Частные</a:t>
            </a:r>
            <a:r>
              <a:rPr sz="1150" spc="1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банки</a:t>
            </a:r>
            <a:endParaRPr sz="11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5403" y="2391220"/>
            <a:ext cx="883285" cy="9652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6150" b="1" spc="-25" dirty="0">
                <a:solidFill>
                  <a:srgbClr val="898989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lang="ru-RU" sz="6150" b="1" spc="-25" dirty="0">
                <a:solidFill>
                  <a:srgbClr val="898989"/>
                </a:solidFill>
                <a:latin typeface="Arial" panose="020B0604020202020204"/>
                <a:cs typeface="Arial" panose="020B0604020202020204"/>
              </a:rPr>
              <a:t>6</a:t>
            </a:r>
            <a:endParaRPr sz="61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7403" y="1709993"/>
            <a:ext cx="2894965" cy="6394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320"/>
              </a:spcBef>
            </a:pPr>
            <a:r>
              <a:rPr sz="205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Central Bank of </a:t>
            </a:r>
            <a:r>
              <a:rPr sz="2050" b="1" spc="-2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05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Republic of </a:t>
            </a:r>
            <a:r>
              <a:rPr sz="205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Uzbekistan</a:t>
            </a:r>
            <a:endParaRPr sz="20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58261" y="657531"/>
            <a:ext cx="3823970" cy="6032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300"/>
              </a:spcBef>
            </a:pPr>
            <a:r>
              <a:rPr sz="20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Structure</a:t>
            </a:r>
            <a:r>
              <a:rPr sz="20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0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Banking</a:t>
            </a:r>
            <a:r>
              <a:rPr sz="20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sector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15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Структура</a:t>
            </a:r>
            <a:r>
              <a:rPr sz="1500" spc="-4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банковского</a:t>
            </a:r>
            <a:r>
              <a:rPr sz="1500" spc="-4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сектора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83176" y="3820421"/>
            <a:ext cx="391160" cy="381000"/>
          </a:xfrm>
          <a:custGeom>
            <a:avLst/>
            <a:gdLst/>
            <a:ahLst/>
            <a:cxnLst/>
            <a:rect l="l" t="t" r="r" b="b"/>
            <a:pathLst>
              <a:path w="391160" h="381000">
                <a:moveTo>
                  <a:pt x="234835" y="77444"/>
                </a:moveTo>
                <a:lnTo>
                  <a:pt x="125425" y="77444"/>
                </a:lnTo>
                <a:lnTo>
                  <a:pt x="0" y="380657"/>
                </a:lnTo>
                <a:lnTo>
                  <a:pt x="109410" y="380657"/>
                </a:lnTo>
                <a:lnTo>
                  <a:pt x="234835" y="77444"/>
                </a:lnTo>
                <a:close/>
              </a:path>
              <a:path w="391160" h="381000">
                <a:moveTo>
                  <a:pt x="390588" y="0"/>
                </a:moveTo>
                <a:lnTo>
                  <a:pt x="281190" y="0"/>
                </a:lnTo>
                <a:lnTo>
                  <a:pt x="155752" y="303212"/>
                </a:lnTo>
                <a:lnTo>
                  <a:pt x="265163" y="303212"/>
                </a:lnTo>
                <a:lnTo>
                  <a:pt x="390588" y="0"/>
                </a:lnTo>
                <a:close/>
              </a:path>
            </a:pathLst>
          </a:custGeom>
          <a:solidFill>
            <a:srgbClr val="5DB13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9" name="object 9"/>
          <p:cNvGrpSpPr/>
          <p:nvPr/>
        </p:nvGrpSpPr>
        <p:grpSpPr>
          <a:xfrm>
            <a:off x="5365734" y="3426389"/>
            <a:ext cx="4367530" cy="3201670"/>
            <a:chOff x="5365734" y="3426389"/>
            <a:chExt cx="4367530" cy="3201670"/>
          </a:xfrm>
        </p:grpSpPr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49387" y="5122835"/>
              <a:ext cx="2738090" cy="10173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49343" y="5122882"/>
              <a:ext cx="2614316" cy="10175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5377" y="5122882"/>
              <a:ext cx="111730" cy="3359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50026" y="4327722"/>
              <a:ext cx="2736850" cy="1580515"/>
            </a:xfrm>
            <a:custGeom>
              <a:avLst/>
              <a:gdLst/>
              <a:ahLst/>
              <a:cxnLst/>
              <a:rect l="l" t="t" r="r" b="b"/>
              <a:pathLst>
                <a:path w="2736850" h="1580514">
                  <a:moveTo>
                    <a:pt x="2736799" y="797001"/>
                  </a:moveTo>
                  <a:lnTo>
                    <a:pt x="2735656" y="785482"/>
                  </a:lnTo>
                  <a:lnTo>
                    <a:pt x="2735846" y="770763"/>
                  </a:lnTo>
                  <a:lnTo>
                    <a:pt x="2734564" y="774446"/>
                  </a:lnTo>
                  <a:lnTo>
                    <a:pt x="2713050" y="726871"/>
                  </a:lnTo>
                  <a:lnTo>
                    <a:pt x="2676093" y="697699"/>
                  </a:lnTo>
                  <a:lnTo>
                    <a:pt x="1528330" y="35039"/>
                  </a:lnTo>
                  <a:lnTo>
                    <a:pt x="1491310" y="18122"/>
                  </a:lnTo>
                  <a:lnTo>
                    <a:pt x="1449349" y="6680"/>
                  </a:lnTo>
                  <a:lnTo>
                    <a:pt x="1403883" y="660"/>
                  </a:lnTo>
                  <a:lnTo>
                    <a:pt x="1356334" y="0"/>
                  </a:lnTo>
                  <a:lnTo>
                    <a:pt x="1308125" y="4622"/>
                  </a:lnTo>
                  <a:lnTo>
                    <a:pt x="1260678" y="14503"/>
                  </a:lnTo>
                  <a:lnTo>
                    <a:pt x="1215428" y="29552"/>
                  </a:lnTo>
                  <a:lnTo>
                    <a:pt x="1173784" y="49733"/>
                  </a:lnTo>
                  <a:lnTo>
                    <a:pt x="86156" y="677684"/>
                  </a:lnTo>
                  <a:lnTo>
                    <a:pt x="41529" y="710234"/>
                  </a:lnTo>
                  <a:lnTo>
                    <a:pt x="12725" y="746010"/>
                  </a:lnTo>
                  <a:lnTo>
                    <a:pt x="1435" y="778878"/>
                  </a:lnTo>
                  <a:lnTo>
                    <a:pt x="939" y="777367"/>
                  </a:lnTo>
                  <a:lnTo>
                    <a:pt x="876" y="780503"/>
                  </a:lnTo>
                  <a:lnTo>
                    <a:pt x="0" y="783069"/>
                  </a:lnTo>
                  <a:lnTo>
                    <a:pt x="698" y="790194"/>
                  </a:lnTo>
                  <a:lnTo>
                    <a:pt x="406" y="806361"/>
                  </a:lnTo>
                  <a:lnTo>
                    <a:pt x="3048" y="813943"/>
                  </a:lnTo>
                  <a:lnTo>
                    <a:pt x="3594" y="819442"/>
                  </a:lnTo>
                  <a:lnTo>
                    <a:pt x="6908" y="825004"/>
                  </a:lnTo>
                  <a:lnTo>
                    <a:pt x="10109" y="834161"/>
                  </a:lnTo>
                  <a:lnTo>
                    <a:pt x="19723" y="846480"/>
                  </a:lnTo>
                  <a:lnTo>
                    <a:pt x="23749" y="853198"/>
                  </a:lnTo>
                  <a:lnTo>
                    <a:pt x="26987" y="855764"/>
                  </a:lnTo>
                  <a:lnTo>
                    <a:pt x="30162" y="859815"/>
                  </a:lnTo>
                  <a:lnTo>
                    <a:pt x="1208468" y="1545043"/>
                  </a:lnTo>
                  <a:lnTo>
                    <a:pt x="1245489" y="1561960"/>
                  </a:lnTo>
                  <a:lnTo>
                    <a:pt x="1287449" y="1573403"/>
                  </a:lnTo>
                  <a:lnTo>
                    <a:pt x="1332915" y="1579422"/>
                  </a:lnTo>
                  <a:lnTo>
                    <a:pt x="1380464" y="1580083"/>
                  </a:lnTo>
                  <a:lnTo>
                    <a:pt x="1428673" y="1575447"/>
                  </a:lnTo>
                  <a:lnTo>
                    <a:pt x="1476121" y="1565579"/>
                  </a:lnTo>
                  <a:lnTo>
                    <a:pt x="1521371" y="1550517"/>
                  </a:lnTo>
                  <a:lnTo>
                    <a:pt x="1563001" y="1530337"/>
                  </a:lnTo>
                  <a:lnTo>
                    <a:pt x="2650642" y="902385"/>
                  </a:lnTo>
                  <a:lnTo>
                    <a:pt x="2692616" y="872274"/>
                  </a:lnTo>
                  <a:lnTo>
                    <a:pt x="2693759" y="870940"/>
                  </a:lnTo>
                  <a:lnTo>
                    <a:pt x="2695270" y="869835"/>
                  </a:lnTo>
                  <a:lnTo>
                    <a:pt x="2703880" y="859142"/>
                  </a:lnTo>
                  <a:lnTo>
                    <a:pt x="2720937" y="839254"/>
                  </a:lnTo>
                  <a:lnTo>
                    <a:pt x="2722080" y="836536"/>
                  </a:lnTo>
                  <a:lnTo>
                    <a:pt x="2724073" y="834059"/>
                  </a:lnTo>
                  <a:lnTo>
                    <a:pt x="2728239" y="821918"/>
                  </a:lnTo>
                  <a:lnTo>
                    <a:pt x="2735415" y="804900"/>
                  </a:lnTo>
                  <a:lnTo>
                    <a:pt x="2735453" y="800887"/>
                  </a:lnTo>
                  <a:lnTo>
                    <a:pt x="2736799" y="797001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5948" y="4469514"/>
              <a:ext cx="1197672" cy="62515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66448" y="3877799"/>
              <a:ext cx="1698625" cy="984250"/>
            </a:xfrm>
            <a:custGeom>
              <a:avLst/>
              <a:gdLst/>
              <a:ahLst/>
              <a:cxnLst/>
              <a:rect l="l" t="t" r="r" b="b"/>
              <a:pathLst>
                <a:path w="1698625" h="984250">
                  <a:moveTo>
                    <a:pt x="1698205" y="201028"/>
                  </a:moveTo>
                  <a:lnTo>
                    <a:pt x="1697075" y="189585"/>
                  </a:lnTo>
                  <a:lnTo>
                    <a:pt x="1697266" y="174777"/>
                  </a:lnTo>
                  <a:lnTo>
                    <a:pt x="1695983" y="178473"/>
                  </a:lnTo>
                  <a:lnTo>
                    <a:pt x="1674469" y="130886"/>
                  </a:lnTo>
                  <a:lnTo>
                    <a:pt x="1637512" y="101714"/>
                  </a:lnTo>
                  <a:lnTo>
                    <a:pt x="1528343" y="35039"/>
                  </a:lnTo>
                  <a:lnTo>
                    <a:pt x="1491322" y="18122"/>
                  </a:lnTo>
                  <a:lnTo>
                    <a:pt x="1449362" y="6680"/>
                  </a:lnTo>
                  <a:lnTo>
                    <a:pt x="1403896" y="660"/>
                  </a:lnTo>
                  <a:lnTo>
                    <a:pt x="1356334" y="0"/>
                  </a:lnTo>
                  <a:lnTo>
                    <a:pt x="1308125" y="4635"/>
                  </a:lnTo>
                  <a:lnTo>
                    <a:pt x="1260690" y="14503"/>
                  </a:lnTo>
                  <a:lnTo>
                    <a:pt x="1215428" y="29552"/>
                  </a:lnTo>
                  <a:lnTo>
                    <a:pt x="1173797" y="49733"/>
                  </a:lnTo>
                  <a:lnTo>
                    <a:pt x="86156" y="677672"/>
                  </a:lnTo>
                  <a:lnTo>
                    <a:pt x="41529" y="710234"/>
                  </a:lnTo>
                  <a:lnTo>
                    <a:pt x="12725" y="746010"/>
                  </a:lnTo>
                  <a:lnTo>
                    <a:pt x="1447" y="778852"/>
                  </a:lnTo>
                  <a:lnTo>
                    <a:pt x="952" y="777367"/>
                  </a:lnTo>
                  <a:lnTo>
                    <a:pt x="889" y="780465"/>
                  </a:lnTo>
                  <a:lnTo>
                    <a:pt x="0" y="783069"/>
                  </a:lnTo>
                  <a:lnTo>
                    <a:pt x="698" y="790257"/>
                  </a:lnTo>
                  <a:lnTo>
                    <a:pt x="406" y="806361"/>
                  </a:lnTo>
                  <a:lnTo>
                    <a:pt x="3048" y="813943"/>
                  </a:lnTo>
                  <a:lnTo>
                    <a:pt x="3594" y="819454"/>
                  </a:lnTo>
                  <a:lnTo>
                    <a:pt x="6908" y="825030"/>
                  </a:lnTo>
                  <a:lnTo>
                    <a:pt x="10109" y="834161"/>
                  </a:lnTo>
                  <a:lnTo>
                    <a:pt x="19723" y="846467"/>
                  </a:lnTo>
                  <a:lnTo>
                    <a:pt x="23749" y="853198"/>
                  </a:lnTo>
                  <a:lnTo>
                    <a:pt x="26987" y="855764"/>
                  </a:lnTo>
                  <a:lnTo>
                    <a:pt x="30162" y="859815"/>
                  </a:lnTo>
                  <a:lnTo>
                    <a:pt x="169875" y="949058"/>
                  </a:lnTo>
                  <a:lnTo>
                    <a:pt x="206895" y="965974"/>
                  </a:lnTo>
                  <a:lnTo>
                    <a:pt x="248856" y="977417"/>
                  </a:lnTo>
                  <a:lnTo>
                    <a:pt x="294322" y="983437"/>
                  </a:lnTo>
                  <a:lnTo>
                    <a:pt x="341884" y="984097"/>
                  </a:lnTo>
                  <a:lnTo>
                    <a:pt x="390093" y="979462"/>
                  </a:lnTo>
                  <a:lnTo>
                    <a:pt x="437527" y="969594"/>
                  </a:lnTo>
                  <a:lnTo>
                    <a:pt x="482790" y="954532"/>
                  </a:lnTo>
                  <a:lnTo>
                    <a:pt x="524421" y="934351"/>
                  </a:lnTo>
                  <a:lnTo>
                    <a:pt x="1612061" y="306412"/>
                  </a:lnTo>
                  <a:lnTo>
                    <a:pt x="1654035" y="276301"/>
                  </a:lnTo>
                  <a:lnTo>
                    <a:pt x="1655178" y="274967"/>
                  </a:lnTo>
                  <a:lnTo>
                    <a:pt x="1656689" y="273862"/>
                  </a:lnTo>
                  <a:lnTo>
                    <a:pt x="1665185" y="263296"/>
                  </a:lnTo>
                  <a:lnTo>
                    <a:pt x="1682356" y="243281"/>
                  </a:lnTo>
                  <a:lnTo>
                    <a:pt x="1683524" y="240512"/>
                  </a:lnTo>
                  <a:lnTo>
                    <a:pt x="1685480" y="238074"/>
                  </a:lnTo>
                  <a:lnTo>
                    <a:pt x="1689582" y="226110"/>
                  </a:lnTo>
                  <a:lnTo>
                    <a:pt x="1696834" y="208915"/>
                  </a:lnTo>
                  <a:lnTo>
                    <a:pt x="1696885" y="204876"/>
                  </a:lnTo>
                  <a:lnTo>
                    <a:pt x="1698205" y="20102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9392" y="4137775"/>
              <a:ext cx="874312" cy="6667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9492" y="3952162"/>
              <a:ext cx="261098" cy="32602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669492" y="3952162"/>
              <a:ext cx="261620" cy="253365"/>
            </a:xfrm>
            <a:custGeom>
              <a:avLst/>
              <a:gdLst/>
              <a:ahLst/>
              <a:cxnLst/>
              <a:rect l="l" t="t" r="r" b="b"/>
              <a:pathLst>
                <a:path w="261620" h="253364">
                  <a:moveTo>
                    <a:pt x="261098" y="0"/>
                  </a:moveTo>
                  <a:lnTo>
                    <a:pt x="129885" y="69947"/>
                  </a:lnTo>
                  <a:lnTo>
                    <a:pt x="0" y="0"/>
                  </a:lnTo>
                  <a:lnTo>
                    <a:pt x="124355" y="77325"/>
                  </a:lnTo>
                  <a:lnTo>
                    <a:pt x="127548" y="252741"/>
                  </a:lnTo>
                  <a:lnTo>
                    <a:pt x="132513" y="249890"/>
                  </a:lnTo>
                  <a:lnTo>
                    <a:pt x="134496" y="78242"/>
                  </a:lnTo>
                  <a:lnTo>
                    <a:pt x="261098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4268" y="3618399"/>
              <a:ext cx="129042" cy="26033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441473" y="3693779"/>
              <a:ext cx="261620" cy="641350"/>
            </a:xfrm>
            <a:custGeom>
              <a:avLst/>
              <a:gdLst/>
              <a:ahLst/>
              <a:cxnLst/>
              <a:rect l="l" t="t" r="r" b="b"/>
              <a:pathLst>
                <a:path w="261620" h="641350">
                  <a:moveTo>
                    <a:pt x="261100" y="0"/>
                  </a:moveTo>
                  <a:lnTo>
                    <a:pt x="129884" y="69947"/>
                  </a:lnTo>
                  <a:lnTo>
                    <a:pt x="0" y="0"/>
                  </a:lnTo>
                  <a:lnTo>
                    <a:pt x="124354" y="77325"/>
                  </a:lnTo>
                  <a:lnTo>
                    <a:pt x="129113" y="641235"/>
                  </a:lnTo>
                  <a:lnTo>
                    <a:pt x="131479" y="639879"/>
                  </a:lnTo>
                  <a:lnTo>
                    <a:pt x="134495" y="78242"/>
                  </a:lnTo>
                  <a:lnTo>
                    <a:pt x="261100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3161" y="3489184"/>
              <a:ext cx="261106" cy="10511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13161" y="3564558"/>
              <a:ext cx="261620" cy="901700"/>
            </a:xfrm>
            <a:custGeom>
              <a:avLst/>
              <a:gdLst/>
              <a:ahLst/>
              <a:cxnLst/>
              <a:rect l="l" t="t" r="r" b="b"/>
              <a:pathLst>
                <a:path w="261620" h="901700">
                  <a:moveTo>
                    <a:pt x="261106" y="0"/>
                  </a:moveTo>
                  <a:lnTo>
                    <a:pt x="129894" y="69955"/>
                  </a:lnTo>
                  <a:lnTo>
                    <a:pt x="0" y="0"/>
                  </a:lnTo>
                  <a:lnTo>
                    <a:pt x="124364" y="77320"/>
                  </a:lnTo>
                  <a:lnTo>
                    <a:pt x="129498" y="901418"/>
                  </a:lnTo>
                  <a:lnTo>
                    <a:pt x="131244" y="900413"/>
                  </a:lnTo>
                  <a:lnTo>
                    <a:pt x="134495" y="78249"/>
                  </a:lnTo>
                  <a:lnTo>
                    <a:pt x="261106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80550" y="3769480"/>
              <a:ext cx="261100" cy="90454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980550" y="3844864"/>
              <a:ext cx="261620" cy="755015"/>
            </a:xfrm>
            <a:custGeom>
              <a:avLst/>
              <a:gdLst/>
              <a:ahLst/>
              <a:cxnLst/>
              <a:rect l="l" t="t" r="r" b="b"/>
              <a:pathLst>
                <a:path w="261620" h="755014">
                  <a:moveTo>
                    <a:pt x="261100" y="0"/>
                  </a:moveTo>
                  <a:lnTo>
                    <a:pt x="129884" y="69951"/>
                  </a:lnTo>
                  <a:lnTo>
                    <a:pt x="0" y="0"/>
                  </a:lnTo>
                  <a:lnTo>
                    <a:pt x="124354" y="77323"/>
                  </a:lnTo>
                  <a:lnTo>
                    <a:pt x="129315" y="754862"/>
                  </a:lnTo>
                  <a:lnTo>
                    <a:pt x="131353" y="753691"/>
                  </a:lnTo>
                  <a:lnTo>
                    <a:pt x="134495" y="78242"/>
                  </a:lnTo>
                  <a:lnTo>
                    <a:pt x="261100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57458" y="4109212"/>
              <a:ext cx="261100" cy="68802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757458" y="4184586"/>
              <a:ext cx="261620" cy="543560"/>
            </a:xfrm>
            <a:custGeom>
              <a:avLst/>
              <a:gdLst/>
              <a:ahLst/>
              <a:cxnLst/>
              <a:rect l="l" t="t" r="r" b="b"/>
              <a:pathLst>
                <a:path w="261620" h="543560">
                  <a:moveTo>
                    <a:pt x="261100" y="0"/>
                  </a:moveTo>
                  <a:lnTo>
                    <a:pt x="129884" y="69955"/>
                  </a:lnTo>
                  <a:lnTo>
                    <a:pt x="0" y="0"/>
                  </a:lnTo>
                  <a:lnTo>
                    <a:pt x="124358" y="77331"/>
                  </a:lnTo>
                  <a:lnTo>
                    <a:pt x="128908" y="543552"/>
                  </a:lnTo>
                  <a:lnTo>
                    <a:pt x="131630" y="541986"/>
                  </a:lnTo>
                  <a:lnTo>
                    <a:pt x="134495" y="78249"/>
                  </a:lnTo>
                  <a:lnTo>
                    <a:pt x="261100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1900" y="4458235"/>
              <a:ext cx="261108" cy="34632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531900" y="4533606"/>
              <a:ext cx="261620" cy="266065"/>
            </a:xfrm>
            <a:custGeom>
              <a:avLst/>
              <a:gdLst/>
              <a:ahLst/>
              <a:cxnLst/>
              <a:rect l="l" t="t" r="r" b="b"/>
              <a:pathLst>
                <a:path w="261620" h="266064">
                  <a:moveTo>
                    <a:pt x="261108" y="0"/>
                  </a:moveTo>
                  <a:lnTo>
                    <a:pt x="129895" y="69947"/>
                  </a:lnTo>
                  <a:lnTo>
                    <a:pt x="0" y="0"/>
                  </a:lnTo>
                  <a:lnTo>
                    <a:pt x="124354" y="77323"/>
                  </a:lnTo>
                  <a:lnTo>
                    <a:pt x="127113" y="263879"/>
                  </a:lnTo>
                  <a:lnTo>
                    <a:pt x="132739" y="265614"/>
                  </a:lnTo>
                  <a:lnTo>
                    <a:pt x="134495" y="78252"/>
                  </a:lnTo>
                  <a:lnTo>
                    <a:pt x="261108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1848" y="4672857"/>
              <a:ext cx="481413" cy="42183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80605" y="4540729"/>
              <a:ext cx="537745" cy="49365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034299" y="3877799"/>
              <a:ext cx="1698625" cy="984250"/>
            </a:xfrm>
            <a:custGeom>
              <a:avLst/>
              <a:gdLst/>
              <a:ahLst/>
              <a:cxnLst/>
              <a:rect l="l" t="t" r="r" b="b"/>
              <a:pathLst>
                <a:path w="1698625" h="984250">
                  <a:moveTo>
                    <a:pt x="1698205" y="783069"/>
                  </a:moveTo>
                  <a:lnTo>
                    <a:pt x="1697316" y="780503"/>
                  </a:lnTo>
                  <a:lnTo>
                    <a:pt x="1697266" y="777367"/>
                  </a:lnTo>
                  <a:lnTo>
                    <a:pt x="1696758" y="778878"/>
                  </a:lnTo>
                  <a:lnTo>
                    <a:pt x="1656689" y="710234"/>
                  </a:lnTo>
                  <a:lnTo>
                    <a:pt x="1612049" y="677672"/>
                  </a:lnTo>
                  <a:lnTo>
                    <a:pt x="524421" y="49733"/>
                  </a:lnTo>
                  <a:lnTo>
                    <a:pt x="482790" y="29552"/>
                  </a:lnTo>
                  <a:lnTo>
                    <a:pt x="437527" y="14503"/>
                  </a:lnTo>
                  <a:lnTo>
                    <a:pt x="390093" y="4635"/>
                  </a:lnTo>
                  <a:lnTo>
                    <a:pt x="341884" y="0"/>
                  </a:lnTo>
                  <a:lnTo>
                    <a:pt x="294322" y="660"/>
                  </a:lnTo>
                  <a:lnTo>
                    <a:pt x="248856" y="6680"/>
                  </a:lnTo>
                  <a:lnTo>
                    <a:pt x="206908" y="18122"/>
                  </a:lnTo>
                  <a:lnTo>
                    <a:pt x="169887" y="35039"/>
                  </a:lnTo>
                  <a:lnTo>
                    <a:pt x="60693" y="101714"/>
                  </a:lnTo>
                  <a:lnTo>
                    <a:pt x="23749" y="130886"/>
                  </a:lnTo>
                  <a:lnTo>
                    <a:pt x="3594" y="164642"/>
                  </a:lnTo>
                  <a:lnTo>
                    <a:pt x="2222" y="178460"/>
                  </a:lnTo>
                  <a:lnTo>
                    <a:pt x="952" y="174777"/>
                  </a:lnTo>
                  <a:lnTo>
                    <a:pt x="1130" y="189509"/>
                  </a:lnTo>
                  <a:lnTo>
                    <a:pt x="0" y="201028"/>
                  </a:lnTo>
                  <a:lnTo>
                    <a:pt x="1333" y="204914"/>
                  </a:lnTo>
                  <a:lnTo>
                    <a:pt x="1384" y="208915"/>
                  </a:lnTo>
                  <a:lnTo>
                    <a:pt x="8547" y="225958"/>
                  </a:lnTo>
                  <a:lnTo>
                    <a:pt x="12725" y="238074"/>
                  </a:lnTo>
                  <a:lnTo>
                    <a:pt x="14693" y="240538"/>
                  </a:lnTo>
                  <a:lnTo>
                    <a:pt x="15862" y="243281"/>
                  </a:lnTo>
                  <a:lnTo>
                    <a:pt x="33070" y="263372"/>
                  </a:lnTo>
                  <a:lnTo>
                    <a:pt x="41529" y="273862"/>
                  </a:lnTo>
                  <a:lnTo>
                    <a:pt x="42989" y="274942"/>
                  </a:lnTo>
                  <a:lnTo>
                    <a:pt x="44170" y="276301"/>
                  </a:lnTo>
                  <a:lnTo>
                    <a:pt x="86156" y="306412"/>
                  </a:lnTo>
                  <a:lnTo>
                    <a:pt x="1173797" y="934351"/>
                  </a:lnTo>
                  <a:lnTo>
                    <a:pt x="1215428" y="954532"/>
                  </a:lnTo>
                  <a:lnTo>
                    <a:pt x="1260690" y="969594"/>
                  </a:lnTo>
                  <a:lnTo>
                    <a:pt x="1308125" y="979462"/>
                  </a:lnTo>
                  <a:lnTo>
                    <a:pt x="1356334" y="984097"/>
                  </a:lnTo>
                  <a:lnTo>
                    <a:pt x="1403896" y="983437"/>
                  </a:lnTo>
                  <a:lnTo>
                    <a:pt x="1449349" y="977417"/>
                  </a:lnTo>
                  <a:lnTo>
                    <a:pt x="1491310" y="965974"/>
                  </a:lnTo>
                  <a:lnTo>
                    <a:pt x="1528330" y="949058"/>
                  </a:lnTo>
                  <a:lnTo>
                    <a:pt x="1637512" y="882370"/>
                  </a:lnTo>
                  <a:lnTo>
                    <a:pt x="1671218" y="855764"/>
                  </a:lnTo>
                  <a:lnTo>
                    <a:pt x="1674469" y="853198"/>
                  </a:lnTo>
                  <a:lnTo>
                    <a:pt x="1678470" y="846480"/>
                  </a:lnTo>
                  <a:lnTo>
                    <a:pt x="1688109" y="834161"/>
                  </a:lnTo>
                  <a:lnTo>
                    <a:pt x="1691297" y="825004"/>
                  </a:lnTo>
                  <a:lnTo>
                    <a:pt x="1694611" y="819454"/>
                  </a:lnTo>
                  <a:lnTo>
                    <a:pt x="1695145" y="813955"/>
                  </a:lnTo>
                  <a:lnTo>
                    <a:pt x="1697799" y="806361"/>
                  </a:lnTo>
                  <a:lnTo>
                    <a:pt x="1697494" y="790206"/>
                  </a:lnTo>
                  <a:lnTo>
                    <a:pt x="1698205" y="78306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3277" y="4544559"/>
              <a:ext cx="166308" cy="24175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382010" y="3426389"/>
              <a:ext cx="1188085" cy="1356995"/>
            </a:xfrm>
            <a:custGeom>
              <a:avLst/>
              <a:gdLst/>
              <a:ahLst/>
              <a:cxnLst/>
              <a:rect l="l" t="t" r="r" b="b"/>
              <a:pathLst>
                <a:path w="1188084" h="1356995">
                  <a:moveTo>
                    <a:pt x="51583" y="0"/>
                  </a:moveTo>
                  <a:lnTo>
                    <a:pt x="0" y="15468"/>
                  </a:lnTo>
                  <a:lnTo>
                    <a:pt x="0" y="728596"/>
                  </a:lnTo>
                  <a:lnTo>
                    <a:pt x="1087375" y="1356400"/>
                  </a:lnTo>
                  <a:lnTo>
                    <a:pt x="1187880" y="1298371"/>
                  </a:lnTo>
                  <a:lnTo>
                    <a:pt x="1187880" y="697218"/>
                  </a:lnTo>
                  <a:lnTo>
                    <a:pt x="1095559" y="590943"/>
                  </a:lnTo>
                  <a:lnTo>
                    <a:pt x="999669" y="588557"/>
                  </a:lnTo>
                  <a:lnTo>
                    <a:pt x="861357" y="349081"/>
                  </a:lnTo>
                  <a:lnTo>
                    <a:pt x="721972" y="349081"/>
                  </a:lnTo>
                  <a:lnTo>
                    <a:pt x="578286" y="134118"/>
                  </a:lnTo>
                  <a:lnTo>
                    <a:pt x="466919" y="134118"/>
                  </a:lnTo>
                  <a:lnTo>
                    <a:pt x="437421" y="106768"/>
                  </a:lnTo>
                  <a:lnTo>
                    <a:pt x="172234" y="106768"/>
                  </a:lnTo>
                  <a:lnTo>
                    <a:pt x="51583" y="0"/>
                  </a:lnTo>
                  <a:close/>
                </a:path>
                <a:path w="1188084" h="1356995">
                  <a:moveTo>
                    <a:pt x="860468" y="347540"/>
                  </a:moveTo>
                  <a:lnTo>
                    <a:pt x="721972" y="349081"/>
                  </a:lnTo>
                  <a:lnTo>
                    <a:pt x="861357" y="349081"/>
                  </a:lnTo>
                  <a:lnTo>
                    <a:pt x="860468" y="347540"/>
                  </a:lnTo>
                  <a:close/>
                </a:path>
                <a:path w="1188084" h="1356995">
                  <a:moveTo>
                    <a:pt x="559313" y="105732"/>
                  </a:moveTo>
                  <a:lnTo>
                    <a:pt x="466919" y="134118"/>
                  </a:lnTo>
                  <a:lnTo>
                    <a:pt x="578286" y="134118"/>
                  </a:lnTo>
                  <a:lnTo>
                    <a:pt x="559313" y="105732"/>
                  </a:lnTo>
                  <a:close/>
                </a:path>
                <a:path w="1188084" h="1356995">
                  <a:moveTo>
                    <a:pt x="349785" y="25516"/>
                  </a:moveTo>
                  <a:lnTo>
                    <a:pt x="172234" y="106768"/>
                  </a:lnTo>
                  <a:lnTo>
                    <a:pt x="437421" y="106768"/>
                  </a:lnTo>
                  <a:lnTo>
                    <a:pt x="349785" y="25516"/>
                  </a:lnTo>
                  <a:close/>
                </a:path>
              </a:pathLst>
            </a:custGeom>
            <a:solidFill>
              <a:srgbClr val="02694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382010" y="3426389"/>
              <a:ext cx="1188085" cy="1301115"/>
            </a:xfrm>
            <a:custGeom>
              <a:avLst/>
              <a:gdLst/>
              <a:ahLst/>
              <a:cxnLst/>
              <a:rect l="l" t="t" r="r" b="b"/>
              <a:pathLst>
                <a:path w="1188084" h="1301114">
                  <a:moveTo>
                    <a:pt x="51583" y="0"/>
                  </a:moveTo>
                  <a:lnTo>
                    <a:pt x="0" y="15468"/>
                  </a:lnTo>
                  <a:lnTo>
                    <a:pt x="0" y="24490"/>
                  </a:lnTo>
                  <a:lnTo>
                    <a:pt x="47486" y="10245"/>
                  </a:lnTo>
                  <a:lnTo>
                    <a:pt x="168130" y="117013"/>
                  </a:lnTo>
                  <a:lnTo>
                    <a:pt x="345692" y="35759"/>
                  </a:lnTo>
                  <a:lnTo>
                    <a:pt x="462826" y="144374"/>
                  </a:lnTo>
                  <a:lnTo>
                    <a:pt x="555219" y="115991"/>
                  </a:lnTo>
                  <a:lnTo>
                    <a:pt x="717878" y="359337"/>
                  </a:lnTo>
                  <a:lnTo>
                    <a:pt x="856374" y="357797"/>
                  </a:lnTo>
                  <a:lnTo>
                    <a:pt x="995564" y="598812"/>
                  </a:lnTo>
                  <a:lnTo>
                    <a:pt x="1091454" y="601192"/>
                  </a:lnTo>
                  <a:lnTo>
                    <a:pt x="1183787" y="707478"/>
                  </a:lnTo>
                  <a:lnTo>
                    <a:pt x="1183787" y="1300737"/>
                  </a:lnTo>
                  <a:lnTo>
                    <a:pt x="1187880" y="1298371"/>
                  </a:lnTo>
                  <a:lnTo>
                    <a:pt x="1187880" y="697218"/>
                  </a:lnTo>
                  <a:lnTo>
                    <a:pt x="1095559" y="590943"/>
                  </a:lnTo>
                  <a:lnTo>
                    <a:pt x="999669" y="588557"/>
                  </a:lnTo>
                  <a:lnTo>
                    <a:pt x="860468" y="347540"/>
                  </a:lnTo>
                  <a:lnTo>
                    <a:pt x="721972" y="349081"/>
                  </a:lnTo>
                  <a:lnTo>
                    <a:pt x="559313" y="105732"/>
                  </a:lnTo>
                  <a:lnTo>
                    <a:pt x="466919" y="134118"/>
                  </a:lnTo>
                  <a:lnTo>
                    <a:pt x="349785" y="25516"/>
                  </a:lnTo>
                  <a:lnTo>
                    <a:pt x="172234" y="106768"/>
                  </a:lnTo>
                  <a:lnTo>
                    <a:pt x="51583" y="0"/>
                  </a:lnTo>
                  <a:close/>
                </a:path>
              </a:pathLst>
            </a:custGeom>
            <a:solidFill>
              <a:srgbClr val="6FA5B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8275392" y="3541672"/>
              <a:ext cx="1188085" cy="1263015"/>
            </a:xfrm>
            <a:custGeom>
              <a:avLst/>
              <a:gdLst/>
              <a:ahLst/>
              <a:cxnLst/>
              <a:rect l="l" t="t" r="r" b="b"/>
              <a:pathLst>
                <a:path w="1188084" h="1263014">
                  <a:moveTo>
                    <a:pt x="51587" y="0"/>
                  </a:moveTo>
                  <a:lnTo>
                    <a:pt x="0" y="15483"/>
                  </a:lnTo>
                  <a:lnTo>
                    <a:pt x="0" y="238232"/>
                  </a:lnTo>
                  <a:lnTo>
                    <a:pt x="69714" y="309344"/>
                  </a:lnTo>
                  <a:lnTo>
                    <a:pt x="211819" y="264840"/>
                  </a:lnTo>
                  <a:lnTo>
                    <a:pt x="328956" y="373446"/>
                  </a:lnTo>
                  <a:lnTo>
                    <a:pt x="431946" y="392151"/>
                  </a:lnTo>
                  <a:lnTo>
                    <a:pt x="513626" y="520811"/>
                  </a:lnTo>
                  <a:lnTo>
                    <a:pt x="588192" y="506815"/>
                  </a:lnTo>
                  <a:lnTo>
                    <a:pt x="801273" y="792831"/>
                  </a:lnTo>
                  <a:lnTo>
                    <a:pt x="939768" y="848343"/>
                  </a:lnTo>
                  <a:lnTo>
                    <a:pt x="1085375" y="973159"/>
                  </a:lnTo>
                  <a:lnTo>
                    <a:pt x="1085375" y="1260053"/>
                  </a:lnTo>
                  <a:lnTo>
                    <a:pt x="1089604" y="1260755"/>
                  </a:lnTo>
                  <a:lnTo>
                    <a:pt x="1093100" y="1260784"/>
                  </a:lnTo>
                  <a:lnTo>
                    <a:pt x="1093100" y="1261256"/>
                  </a:lnTo>
                  <a:lnTo>
                    <a:pt x="1106041" y="1261962"/>
                  </a:lnTo>
                  <a:lnTo>
                    <a:pt x="1106041" y="1262527"/>
                  </a:lnTo>
                  <a:lnTo>
                    <a:pt x="1113198" y="1262842"/>
                  </a:lnTo>
                  <a:lnTo>
                    <a:pt x="1120306" y="1262876"/>
                  </a:lnTo>
                  <a:lnTo>
                    <a:pt x="1127341" y="1262627"/>
                  </a:lnTo>
                  <a:lnTo>
                    <a:pt x="1134276" y="1262095"/>
                  </a:lnTo>
                  <a:lnTo>
                    <a:pt x="1134276" y="1261962"/>
                  </a:lnTo>
                  <a:lnTo>
                    <a:pt x="1135583" y="1261962"/>
                  </a:lnTo>
                  <a:lnTo>
                    <a:pt x="1148115" y="1260158"/>
                  </a:lnTo>
                  <a:lnTo>
                    <a:pt x="1158980" y="1257545"/>
                  </a:lnTo>
                  <a:lnTo>
                    <a:pt x="1158980" y="1257256"/>
                  </a:lnTo>
                  <a:lnTo>
                    <a:pt x="1159977" y="1257256"/>
                  </a:lnTo>
                  <a:lnTo>
                    <a:pt x="1174330" y="1251982"/>
                  </a:lnTo>
                  <a:lnTo>
                    <a:pt x="1187884" y="1244645"/>
                  </a:lnTo>
                  <a:lnTo>
                    <a:pt x="1187884" y="811335"/>
                  </a:lnTo>
                  <a:lnTo>
                    <a:pt x="1095562" y="705045"/>
                  </a:lnTo>
                  <a:lnTo>
                    <a:pt x="999672" y="702673"/>
                  </a:lnTo>
                  <a:lnTo>
                    <a:pt x="786592" y="428867"/>
                  </a:lnTo>
                  <a:lnTo>
                    <a:pt x="672955" y="420314"/>
                  </a:lnTo>
                  <a:lnTo>
                    <a:pt x="534455" y="205869"/>
                  </a:lnTo>
                  <a:lnTo>
                    <a:pt x="431473" y="248288"/>
                  </a:lnTo>
                  <a:lnTo>
                    <a:pt x="314344" y="139687"/>
                  </a:lnTo>
                  <a:lnTo>
                    <a:pt x="172234" y="106768"/>
                  </a:lnTo>
                  <a:lnTo>
                    <a:pt x="51587" y="0"/>
                  </a:lnTo>
                  <a:close/>
                </a:path>
              </a:pathLst>
            </a:custGeom>
            <a:solidFill>
              <a:srgbClr val="5DB13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8275392" y="3541672"/>
              <a:ext cx="1188085" cy="1249680"/>
            </a:xfrm>
            <a:custGeom>
              <a:avLst/>
              <a:gdLst/>
              <a:ahLst/>
              <a:cxnLst/>
              <a:rect l="l" t="t" r="r" b="b"/>
              <a:pathLst>
                <a:path w="1188084" h="1249679">
                  <a:moveTo>
                    <a:pt x="539521" y="213714"/>
                  </a:moveTo>
                  <a:lnTo>
                    <a:pt x="526610" y="213714"/>
                  </a:lnTo>
                  <a:lnTo>
                    <a:pt x="665118" y="428151"/>
                  </a:lnTo>
                  <a:lnTo>
                    <a:pt x="778744" y="436712"/>
                  </a:lnTo>
                  <a:lnTo>
                    <a:pt x="991824" y="710502"/>
                  </a:lnTo>
                  <a:lnTo>
                    <a:pt x="1087714" y="712892"/>
                  </a:lnTo>
                  <a:lnTo>
                    <a:pt x="1180047" y="819169"/>
                  </a:lnTo>
                  <a:lnTo>
                    <a:pt x="1180047" y="1249135"/>
                  </a:lnTo>
                  <a:lnTo>
                    <a:pt x="1181289" y="1248454"/>
                  </a:lnTo>
                  <a:lnTo>
                    <a:pt x="1187884" y="1244645"/>
                  </a:lnTo>
                  <a:lnTo>
                    <a:pt x="1187884" y="811335"/>
                  </a:lnTo>
                  <a:lnTo>
                    <a:pt x="1095562" y="705045"/>
                  </a:lnTo>
                  <a:lnTo>
                    <a:pt x="999672" y="702673"/>
                  </a:lnTo>
                  <a:lnTo>
                    <a:pt x="786592" y="428867"/>
                  </a:lnTo>
                  <a:lnTo>
                    <a:pt x="672955" y="420314"/>
                  </a:lnTo>
                  <a:lnTo>
                    <a:pt x="539521" y="213714"/>
                  </a:lnTo>
                  <a:close/>
                </a:path>
                <a:path w="1188084" h="1249679">
                  <a:moveTo>
                    <a:pt x="60454" y="7847"/>
                  </a:moveTo>
                  <a:lnTo>
                    <a:pt x="43750" y="7847"/>
                  </a:lnTo>
                  <a:lnTo>
                    <a:pt x="164386" y="114616"/>
                  </a:lnTo>
                  <a:lnTo>
                    <a:pt x="306496" y="147530"/>
                  </a:lnTo>
                  <a:lnTo>
                    <a:pt x="423630" y="256136"/>
                  </a:lnTo>
                  <a:lnTo>
                    <a:pt x="442679" y="248288"/>
                  </a:lnTo>
                  <a:lnTo>
                    <a:pt x="431473" y="248288"/>
                  </a:lnTo>
                  <a:lnTo>
                    <a:pt x="314344" y="139687"/>
                  </a:lnTo>
                  <a:lnTo>
                    <a:pt x="172234" y="106768"/>
                  </a:lnTo>
                  <a:lnTo>
                    <a:pt x="60454" y="7847"/>
                  </a:lnTo>
                  <a:close/>
                </a:path>
                <a:path w="1188084" h="1249679">
                  <a:moveTo>
                    <a:pt x="534455" y="205869"/>
                  </a:moveTo>
                  <a:lnTo>
                    <a:pt x="431473" y="248288"/>
                  </a:lnTo>
                  <a:lnTo>
                    <a:pt x="442679" y="248288"/>
                  </a:lnTo>
                  <a:lnTo>
                    <a:pt x="526610" y="213714"/>
                  </a:lnTo>
                  <a:lnTo>
                    <a:pt x="539521" y="213714"/>
                  </a:lnTo>
                  <a:lnTo>
                    <a:pt x="534455" y="205869"/>
                  </a:lnTo>
                  <a:close/>
                </a:path>
                <a:path w="1188084" h="1249679">
                  <a:moveTo>
                    <a:pt x="51587" y="0"/>
                  </a:moveTo>
                  <a:lnTo>
                    <a:pt x="0" y="15483"/>
                  </a:lnTo>
                  <a:lnTo>
                    <a:pt x="0" y="20966"/>
                  </a:lnTo>
                  <a:lnTo>
                    <a:pt x="43750" y="7847"/>
                  </a:lnTo>
                  <a:lnTo>
                    <a:pt x="60454" y="7847"/>
                  </a:lnTo>
                  <a:lnTo>
                    <a:pt x="51587" y="0"/>
                  </a:lnTo>
                  <a:close/>
                </a:path>
              </a:pathLst>
            </a:custGeom>
            <a:solidFill>
              <a:srgbClr val="3AA39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72871" y="3723047"/>
              <a:ext cx="1187895" cy="107867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172871" y="3723047"/>
              <a:ext cx="1188085" cy="1078865"/>
            </a:xfrm>
            <a:custGeom>
              <a:avLst/>
              <a:gdLst/>
              <a:ahLst/>
              <a:cxnLst/>
              <a:rect l="l" t="t" r="r" b="b"/>
              <a:pathLst>
                <a:path w="1188084" h="1078864">
                  <a:moveTo>
                    <a:pt x="0" y="0"/>
                  </a:moveTo>
                  <a:lnTo>
                    <a:pt x="0" y="7847"/>
                  </a:lnTo>
                  <a:lnTo>
                    <a:pt x="43361" y="11965"/>
                  </a:lnTo>
                  <a:lnTo>
                    <a:pt x="163997" y="135028"/>
                  </a:lnTo>
                  <a:lnTo>
                    <a:pt x="306108" y="90525"/>
                  </a:lnTo>
                  <a:lnTo>
                    <a:pt x="423240" y="199130"/>
                  </a:lnTo>
                  <a:lnTo>
                    <a:pt x="526233" y="217832"/>
                  </a:lnTo>
                  <a:lnTo>
                    <a:pt x="607909" y="346492"/>
                  </a:lnTo>
                  <a:lnTo>
                    <a:pt x="682480" y="332496"/>
                  </a:lnTo>
                  <a:lnTo>
                    <a:pt x="895560" y="618523"/>
                  </a:lnTo>
                  <a:lnTo>
                    <a:pt x="1034056" y="674028"/>
                  </a:lnTo>
                  <a:lnTo>
                    <a:pt x="1179658" y="798843"/>
                  </a:lnTo>
                  <a:lnTo>
                    <a:pt x="1179658" y="1077033"/>
                  </a:lnTo>
                  <a:lnTo>
                    <a:pt x="1187895" y="1078682"/>
                  </a:lnTo>
                  <a:lnTo>
                    <a:pt x="1187895" y="791784"/>
                  </a:lnTo>
                  <a:lnTo>
                    <a:pt x="1042289" y="666968"/>
                  </a:lnTo>
                  <a:lnTo>
                    <a:pt x="903794" y="611463"/>
                  </a:lnTo>
                  <a:lnTo>
                    <a:pt x="690713" y="325440"/>
                  </a:lnTo>
                  <a:lnTo>
                    <a:pt x="616146" y="339436"/>
                  </a:lnTo>
                  <a:lnTo>
                    <a:pt x="534466" y="210776"/>
                  </a:lnTo>
                  <a:lnTo>
                    <a:pt x="431477" y="192070"/>
                  </a:lnTo>
                  <a:lnTo>
                    <a:pt x="314340" y="83465"/>
                  </a:lnTo>
                  <a:lnTo>
                    <a:pt x="172234" y="127969"/>
                  </a:lnTo>
                  <a:lnTo>
                    <a:pt x="51595" y="49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65734" y="5610498"/>
              <a:ext cx="1699747" cy="101755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366448" y="5411337"/>
              <a:ext cx="1698625" cy="984250"/>
            </a:xfrm>
            <a:custGeom>
              <a:avLst/>
              <a:gdLst/>
              <a:ahLst/>
              <a:cxnLst/>
              <a:rect l="l" t="t" r="r" b="b"/>
              <a:pathLst>
                <a:path w="1698625" h="984250">
                  <a:moveTo>
                    <a:pt x="1698205" y="783069"/>
                  </a:moveTo>
                  <a:lnTo>
                    <a:pt x="1697316" y="780503"/>
                  </a:lnTo>
                  <a:lnTo>
                    <a:pt x="1697266" y="777354"/>
                  </a:lnTo>
                  <a:lnTo>
                    <a:pt x="1696758" y="778865"/>
                  </a:lnTo>
                  <a:lnTo>
                    <a:pt x="1656689" y="710247"/>
                  </a:lnTo>
                  <a:lnTo>
                    <a:pt x="1612061" y="677684"/>
                  </a:lnTo>
                  <a:lnTo>
                    <a:pt x="524421" y="49733"/>
                  </a:lnTo>
                  <a:lnTo>
                    <a:pt x="482790" y="29565"/>
                  </a:lnTo>
                  <a:lnTo>
                    <a:pt x="437527" y="14503"/>
                  </a:lnTo>
                  <a:lnTo>
                    <a:pt x="390093" y="4635"/>
                  </a:lnTo>
                  <a:lnTo>
                    <a:pt x="341884" y="0"/>
                  </a:lnTo>
                  <a:lnTo>
                    <a:pt x="294322" y="660"/>
                  </a:lnTo>
                  <a:lnTo>
                    <a:pt x="248856" y="6680"/>
                  </a:lnTo>
                  <a:lnTo>
                    <a:pt x="206895" y="18122"/>
                  </a:lnTo>
                  <a:lnTo>
                    <a:pt x="169875" y="35039"/>
                  </a:lnTo>
                  <a:lnTo>
                    <a:pt x="60693" y="101727"/>
                  </a:lnTo>
                  <a:lnTo>
                    <a:pt x="23749" y="130898"/>
                  </a:lnTo>
                  <a:lnTo>
                    <a:pt x="3594" y="164642"/>
                  </a:lnTo>
                  <a:lnTo>
                    <a:pt x="2222" y="178473"/>
                  </a:lnTo>
                  <a:lnTo>
                    <a:pt x="952" y="174790"/>
                  </a:lnTo>
                  <a:lnTo>
                    <a:pt x="1143" y="189458"/>
                  </a:lnTo>
                  <a:lnTo>
                    <a:pt x="0" y="201028"/>
                  </a:lnTo>
                  <a:lnTo>
                    <a:pt x="1333" y="204952"/>
                  </a:lnTo>
                  <a:lnTo>
                    <a:pt x="1397" y="208927"/>
                  </a:lnTo>
                  <a:lnTo>
                    <a:pt x="8521" y="225869"/>
                  </a:lnTo>
                  <a:lnTo>
                    <a:pt x="12725" y="238086"/>
                  </a:lnTo>
                  <a:lnTo>
                    <a:pt x="14706" y="240563"/>
                  </a:lnTo>
                  <a:lnTo>
                    <a:pt x="15862" y="243281"/>
                  </a:lnTo>
                  <a:lnTo>
                    <a:pt x="32905" y="263169"/>
                  </a:lnTo>
                  <a:lnTo>
                    <a:pt x="41529" y="273862"/>
                  </a:lnTo>
                  <a:lnTo>
                    <a:pt x="43027" y="274967"/>
                  </a:lnTo>
                  <a:lnTo>
                    <a:pt x="44183" y="276301"/>
                  </a:lnTo>
                  <a:lnTo>
                    <a:pt x="86156" y="306412"/>
                  </a:lnTo>
                  <a:lnTo>
                    <a:pt x="1173797" y="934364"/>
                  </a:lnTo>
                  <a:lnTo>
                    <a:pt x="1215428" y="954532"/>
                  </a:lnTo>
                  <a:lnTo>
                    <a:pt x="1260690" y="969594"/>
                  </a:lnTo>
                  <a:lnTo>
                    <a:pt x="1308125" y="979462"/>
                  </a:lnTo>
                  <a:lnTo>
                    <a:pt x="1356334" y="984097"/>
                  </a:lnTo>
                  <a:lnTo>
                    <a:pt x="1403896" y="983437"/>
                  </a:lnTo>
                  <a:lnTo>
                    <a:pt x="1449362" y="977417"/>
                  </a:lnTo>
                  <a:lnTo>
                    <a:pt x="1491322" y="965974"/>
                  </a:lnTo>
                  <a:lnTo>
                    <a:pt x="1528343" y="949058"/>
                  </a:lnTo>
                  <a:lnTo>
                    <a:pt x="1637512" y="882370"/>
                  </a:lnTo>
                  <a:lnTo>
                    <a:pt x="1671243" y="855751"/>
                  </a:lnTo>
                  <a:lnTo>
                    <a:pt x="1674469" y="853198"/>
                  </a:lnTo>
                  <a:lnTo>
                    <a:pt x="1678470" y="846493"/>
                  </a:lnTo>
                  <a:lnTo>
                    <a:pt x="1688109" y="834161"/>
                  </a:lnTo>
                  <a:lnTo>
                    <a:pt x="1691284" y="825042"/>
                  </a:lnTo>
                  <a:lnTo>
                    <a:pt x="1694624" y="819454"/>
                  </a:lnTo>
                  <a:lnTo>
                    <a:pt x="1695170" y="813904"/>
                  </a:lnTo>
                  <a:lnTo>
                    <a:pt x="1697799" y="806361"/>
                  </a:lnTo>
                  <a:lnTo>
                    <a:pt x="1697494" y="790219"/>
                  </a:lnTo>
                  <a:lnTo>
                    <a:pt x="1698205" y="78306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79013" y="5484880"/>
              <a:ext cx="1482722" cy="85322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600738" y="5192186"/>
              <a:ext cx="1172210" cy="1121410"/>
            </a:xfrm>
            <a:custGeom>
              <a:avLst/>
              <a:gdLst/>
              <a:ahLst/>
              <a:cxnLst/>
              <a:rect l="l" t="t" r="r" b="b"/>
              <a:pathLst>
                <a:path w="1172209" h="1121410">
                  <a:moveTo>
                    <a:pt x="11760" y="480961"/>
                  </a:moveTo>
                  <a:lnTo>
                    <a:pt x="9131" y="478332"/>
                  </a:lnTo>
                  <a:lnTo>
                    <a:pt x="2616" y="478332"/>
                  </a:lnTo>
                  <a:lnTo>
                    <a:pt x="0" y="480961"/>
                  </a:lnTo>
                  <a:lnTo>
                    <a:pt x="0" y="510997"/>
                  </a:lnTo>
                  <a:lnTo>
                    <a:pt x="2616" y="513626"/>
                  </a:lnTo>
                  <a:lnTo>
                    <a:pt x="9131" y="513626"/>
                  </a:lnTo>
                  <a:lnTo>
                    <a:pt x="11760" y="510997"/>
                  </a:lnTo>
                  <a:lnTo>
                    <a:pt x="11760" y="480961"/>
                  </a:lnTo>
                  <a:close/>
                </a:path>
                <a:path w="1172209" h="1121410">
                  <a:moveTo>
                    <a:pt x="11760" y="422135"/>
                  </a:moveTo>
                  <a:lnTo>
                    <a:pt x="9131" y="419519"/>
                  </a:lnTo>
                  <a:lnTo>
                    <a:pt x="2616" y="419519"/>
                  </a:lnTo>
                  <a:lnTo>
                    <a:pt x="0" y="422135"/>
                  </a:lnTo>
                  <a:lnTo>
                    <a:pt x="0" y="452170"/>
                  </a:lnTo>
                  <a:lnTo>
                    <a:pt x="2616" y="454812"/>
                  </a:lnTo>
                  <a:lnTo>
                    <a:pt x="9131" y="454812"/>
                  </a:lnTo>
                  <a:lnTo>
                    <a:pt x="11760" y="452170"/>
                  </a:lnTo>
                  <a:lnTo>
                    <a:pt x="11760" y="422135"/>
                  </a:lnTo>
                  <a:close/>
                </a:path>
                <a:path w="1172209" h="1121410">
                  <a:moveTo>
                    <a:pt x="11760" y="363321"/>
                  </a:moveTo>
                  <a:lnTo>
                    <a:pt x="9131" y="360692"/>
                  </a:lnTo>
                  <a:lnTo>
                    <a:pt x="2616" y="360692"/>
                  </a:lnTo>
                  <a:lnTo>
                    <a:pt x="0" y="363321"/>
                  </a:lnTo>
                  <a:lnTo>
                    <a:pt x="0" y="393357"/>
                  </a:lnTo>
                  <a:lnTo>
                    <a:pt x="2616" y="395986"/>
                  </a:lnTo>
                  <a:lnTo>
                    <a:pt x="9131" y="395986"/>
                  </a:lnTo>
                  <a:lnTo>
                    <a:pt x="11760" y="393357"/>
                  </a:lnTo>
                  <a:lnTo>
                    <a:pt x="11760" y="363321"/>
                  </a:lnTo>
                  <a:close/>
                </a:path>
                <a:path w="1172209" h="1121410">
                  <a:moveTo>
                    <a:pt x="11760" y="304495"/>
                  </a:moveTo>
                  <a:lnTo>
                    <a:pt x="9131" y="301879"/>
                  </a:lnTo>
                  <a:lnTo>
                    <a:pt x="2616" y="301879"/>
                  </a:lnTo>
                  <a:lnTo>
                    <a:pt x="0" y="304495"/>
                  </a:lnTo>
                  <a:lnTo>
                    <a:pt x="0" y="334530"/>
                  </a:lnTo>
                  <a:lnTo>
                    <a:pt x="2616" y="337172"/>
                  </a:lnTo>
                  <a:lnTo>
                    <a:pt x="9131" y="337172"/>
                  </a:lnTo>
                  <a:lnTo>
                    <a:pt x="11760" y="334530"/>
                  </a:lnTo>
                  <a:lnTo>
                    <a:pt x="11760" y="304495"/>
                  </a:lnTo>
                  <a:close/>
                </a:path>
                <a:path w="1172209" h="1121410">
                  <a:moveTo>
                    <a:pt x="11760" y="245681"/>
                  </a:moveTo>
                  <a:lnTo>
                    <a:pt x="9131" y="243052"/>
                  </a:lnTo>
                  <a:lnTo>
                    <a:pt x="2616" y="243052"/>
                  </a:lnTo>
                  <a:lnTo>
                    <a:pt x="0" y="245681"/>
                  </a:lnTo>
                  <a:lnTo>
                    <a:pt x="0" y="275717"/>
                  </a:lnTo>
                  <a:lnTo>
                    <a:pt x="2616" y="278345"/>
                  </a:lnTo>
                  <a:lnTo>
                    <a:pt x="9131" y="278345"/>
                  </a:lnTo>
                  <a:lnTo>
                    <a:pt x="11760" y="275717"/>
                  </a:lnTo>
                  <a:lnTo>
                    <a:pt x="11760" y="245681"/>
                  </a:lnTo>
                  <a:close/>
                </a:path>
                <a:path w="1172209" h="1121410">
                  <a:moveTo>
                    <a:pt x="11760" y="186855"/>
                  </a:moveTo>
                  <a:lnTo>
                    <a:pt x="9131" y="184238"/>
                  </a:lnTo>
                  <a:lnTo>
                    <a:pt x="2616" y="184238"/>
                  </a:lnTo>
                  <a:lnTo>
                    <a:pt x="0" y="186855"/>
                  </a:lnTo>
                  <a:lnTo>
                    <a:pt x="0" y="216890"/>
                  </a:lnTo>
                  <a:lnTo>
                    <a:pt x="2616" y="219532"/>
                  </a:lnTo>
                  <a:lnTo>
                    <a:pt x="9131" y="219532"/>
                  </a:lnTo>
                  <a:lnTo>
                    <a:pt x="11760" y="216890"/>
                  </a:lnTo>
                  <a:lnTo>
                    <a:pt x="11760" y="186855"/>
                  </a:lnTo>
                  <a:close/>
                </a:path>
                <a:path w="1172209" h="1121410">
                  <a:moveTo>
                    <a:pt x="204927" y="590727"/>
                  </a:moveTo>
                  <a:lnTo>
                    <a:pt x="202285" y="588098"/>
                  </a:lnTo>
                  <a:lnTo>
                    <a:pt x="195795" y="588098"/>
                  </a:lnTo>
                  <a:lnTo>
                    <a:pt x="193167" y="590727"/>
                  </a:lnTo>
                  <a:lnTo>
                    <a:pt x="193167" y="620763"/>
                  </a:lnTo>
                  <a:lnTo>
                    <a:pt x="195795" y="623392"/>
                  </a:lnTo>
                  <a:lnTo>
                    <a:pt x="202285" y="623392"/>
                  </a:lnTo>
                  <a:lnTo>
                    <a:pt x="204927" y="620763"/>
                  </a:lnTo>
                  <a:lnTo>
                    <a:pt x="204927" y="590727"/>
                  </a:lnTo>
                  <a:close/>
                </a:path>
                <a:path w="1172209" h="1121410">
                  <a:moveTo>
                    <a:pt x="204927" y="531901"/>
                  </a:moveTo>
                  <a:lnTo>
                    <a:pt x="202285" y="529285"/>
                  </a:lnTo>
                  <a:lnTo>
                    <a:pt x="195795" y="529285"/>
                  </a:lnTo>
                  <a:lnTo>
                    <a:pt x="193167" y="531901"/>
                  </a:lnTo>
                  <a:lnTo>
                    <a:pt x="193167" y="561936"/>
                  </a:lnTo>
                  <a:lnTo>
                    <a:pt x="195795" y="564578"/>
                  </a:lnTo>
                  <a:lnTo>
                    <a:pt x="202285" y="564578"/>
                  </a:lnTo>
                  <a:lnTo>
                    <a:pt x="204927" y="561936"/>
                  </a:lnTo>
                  <a:lnTo>
                    <a:pt x="204927" y="531901"/>
                  </a:lnTo>
                  <a:close/>
                </a:path>
                <a:path w="1172209" h="1121410">
                  <a:moveTo>
                    <a:pt x="204927" y="473087"/>
                  </a:moveTo>
                  <a:lnTo>
                    <a:pt x="202285" y="470458"/>
                  </a:lnTo>
                  <a:lnTo>
                    <a:pt x="195795" y="470458"/>
                  </a:lnTo>
                  <a:lnTo>
                    <a:pt x="193167" y="473087"/>
                  </a:lnTo>
                  <a:lnTo>
                    <a:pt x="193167" y="503123"/>
                  </a:lnTo>
                  <a:lnTo>
                    <a:pt x="195795" y="505752"/>
                  </a:lnTo>
                  <a:lnTo>
                    <a:pt x="202285" y="505752"/>
                  </a:lnTo>
                  <a:lnTo>
                    <a:pt x="204927" y="503123"/>
                  </a:lnTo>
                  <a:lnTo>
                    <a:pt x="204927" y="473087"/>
                  </a:lnTo>
                  <a:close/>
                </a:path>
                <a:path w="1172209" h="1121410">
                  <a:moveTo>
                    <a:pt x="204927" y="414274"/>
                  </a:moveTo>
                  <a:lnTo>
                    <a:pt x="202285" y="411645"/>
                  </a:lnTo>
                  <a:lnTo>
                    <a:pt x="195795" y="411645"/>
                  </a:lnTo>
                  <a:lnTo>
                    <a:pt x="193167" y="414274"/>
                  </a:lnTo>
                  <a:lnTo>
                    <a:pt x="193167" y="444296"/>
                  </a:lnTo>
                  <a:lnTo>
                    <a:pt x="195795" y="446938"/>
                  </a:lnTo>
                  <a:lnTo>
                    <a:pt x="202285" y="446938"/>
                  </a:lnTo>
                  <a:lnTo>
                    <a:pt x="204927" y="444296"/>
                  </a:lnTo>
                  <a:lnTo>
                    <a:pt x="204927" y="414274"/>
                  </a:lnTo>
                  <a:close/>
                </a:path>
                <a:path w="1172209" h="1121410">
                  <a:moveTo>
                    <a:pt x="204927" y="355447"/>
                  </a:moveTo>
                  <a:lnTo>
                    <a:pt x="202285" y="352831"/>
                  </a:lnTo>
                  <a:lnTo>
                    <a:pt x="195795" y="352831"/>
                  </a:lnTo>
                  <a:lnTo>
                    <a:pt x="193167" y="355447"/>
                  </a:lnTo>
                  <a:lnTo>
                    <a:pt x="193167" y="385483"/>
                  </a:lnTo>
                  <a:lnTo>
                    <a:pt x="195795" y="388112"/>
                  </a:lnTo>
                  <a:lnTo>
                    <a:pt x="202285" y="388112"/>
                  </a:lnTo>
                  <a:lnTo>
                    <a:pt x="204927" y="385483"/>
                  </a:lnTo>
                  <a:lnTo>
                    <a:pt x="204927" y="355447"/>
                  </a:lnTo>
                  <a:close/>
                </a:path>
                <a:path w="1172209" h="1121410">
                  <a:moveTo>
                    <a:pt x="204927" y="296633"/>
                  </a:moveTo>
                  <a:lnTo>
                    <a:pt x="202285" y="294005"/>
                  </a:lnTo>
                  <a:lnTo>
                    <a:pt x="195795" y="294005"/>
                  </a:lnTo>
                  <a:lnTo>
                    <a:pt x="193167" y="296633"/>
                  </a:lnTo>
                  <a:lnTo>
                    <a:pt x="193167" y="326656"/>
                  </a:lnTo>
                  <a:lnTo>
                    <a:pt x="195795" y="329298"/>
                  </a:lnTo>
                  <a:lnTo>
                    <a:pt x="202285" y="329298"/>
                  </a:lnTo>
                  <a:lnTo>
                    <a:pt x="204927" y="326656"/>
                  </a:lnTo>
                  <a:lnTo>
                    <a:pt x="204927" y="296633"/>
                  </a:lnTo>
                  <a:close/>
                </a:path>
                <a:path w="1172209" h="1121410">
                  <a:moveTo>
                    <a:pt x="204927" y="237807"/>
                  </a:moveTo>
                  <a:lnTo>
                    <a:pt x="202285" y="235191"/>
                  </a:lnTo>
                  <a:lnTo>
                    <a:pt x="195795" y="235191"/>
                  </a:lnTo>
                  <a:lnTo>
                    <a:pt x="193167" y="237807"/>
                  </a:lnTo>
                  <a:lnTo>
                    <a:pt x="193167" y="267843"/>
                  </a:lnTo>
                  <a:lnTo>
                    <a:pt x="195795" y="270484"/>
                  </a:lnTo>
                  <a:lnTo>
                    <a:pt x="202285" y="270484"/>
                  </a:lnTo>
                  <a:lnTo>
                    <a:pt x="204927" y="267843"/>
                  </a:lnTo>
                  <a:lnTo>
                    <a:pt x="204927" y="237807"/>
                  </a:lnTo>
                  <a:close/>
                </a:path>
                <a:path w="1172209" h="1121410">
                  <a:moveTo>
                    <a:pt x="204927" y="182181"/>
                  </a:moveTo>
                  <a:lnTo>
                    <a:pt x="202285" y="179539"/>
                  </a:lnTo>
                  <a:lnTo>
                    <a:pt x="195795" y="179539"/>
                  </a:lnTo>
                  <a:lnTo>
                    <a:pt x="193167" y="182181"/>
                  </a:lnTo>
                  <a:lnTo>
                    <a:pt x="193167" y="209016"/>
                  </a:lnTo>
                  <a:lnTo>
                    <a:pt x="195795" y="211658"/>
                  </a:lnTo>
                  <a:lnTo>
                    <a:pt x="202285" y="211658"/>
                  </a:lnTo>
                  <a:lnTo>
                    <a:pt x="204927" y="209016"/>
                  </a:lnTo>
                  <a:lnTo>
                    <a:pt x="204927" y="182181"/>
                  </a:lnTo>
                  <a:close/>
                </a:path>
                <a:path w="1172209" h="1121410">
                  <a:moveTo>
                    <a:pt x="398081" y="707491"/>
                  </a:moveTo>
                  <a:lnTo>
                    <a:pt x="395465" y="704862"/>
                  </a:lnTo>
                  <a:lnTo>
                    <a:pt x="388962" y="704862"/>
                  </a:lnTo>
                  <a:lnTo>
                    <a:pt x="386321" y="707491"/>
                  </a:lnTo>
                  <a:lnTo>
                    <a:pt x="386321" y="737527"/>
                  </a:lnTo>
                  <a:lnTo>
                    <a:pt x="388962" y="740156"/>
                  </a:lnTo>
                  <a:lnTo>
                    <a:pt x="395465" y="740156"/>
                  </a:lnTo>
                  <a:lnTo>
                    <a:pt x="398081" y="737527"/>
                  </a:lnTo>
                  <a:lnTo>
                    <a:pt x="398081" y="707491"/>
                  </a:lnTo>
                  <a:close/>
                </a:path>
                <a:path w="1172209" h="1121410">
                  <a:moveTo>
                    <a:pt x="398081" y="648677"/>
                  </a:moveTo>
                  <a:lnTo>
                    <a:pt x="395465" y="646036"/>
                  </a:lnTo>
                  <a:lnTo>
                    <a:pt x="388962" y="646036"/>
                  </a:lnTo>
                  <a:lnTo>
                    <a:pt x="386321" y="648677"/>
                  </a:lnTo>
                  <a:lnTo>
                    <a:pt x="386321" y="678700"/>
                  </a:lnTo>
                  <a:lnTo>
                    <a:pt x="388962" y="681329"/>
                  </a:lnTo>
                  <a:lnTo>
                    <a:pt x="395465" y="681329"/>
                  </a:lnTo>
                  <a:lnTo>
                    <a:pt x="398081" y="678700"/>
                  </a:lnTo>
                  <a:lnTo>
                    <a:pt x="398081" y="648677"/>
                  </a:lnTo>
                  <a:close/>
                </a:path>
                <a:path w="1172209" h="1121410">
                  <a:moveTo>
                    <a:pt x="398081" y="589851"/>
                  </a:moveTo>
                  <a:lnTo>
                    <a:pt x="395465" y="587222"/>
                  </a:lnTo>
                  <a:lnTo>
                    <a:pt x="388962" y="587222"/>
                  </a:lnTo>
                  <a:lnTo>
                    <a:pt x="386321" y="589851"/>
                  </a:lnTo>
                  <a:lnTo>
                    <a:pt x="386321" y="619887"/>
                  </a:lnTo>
                  <a:lnTo>
                    <a:pt x="388962" y="622515"/>
                  </a:lnTo>
                  <a:lnTo>
                    <a:pt x="395465" y="622515"/>
                  </a:lnTo>
                  <a:lnTo>
                    <a:pt x="398081" y="619887"/>
                  </a:lnTo>
                  <a:lnTo>
                    <a:pt x="398081" y="589851"/>
                  </a:lnTo>
                  <a:close/>
                </a:path>
                <a:path w="1172209" h="1121410">
                  <a:moveTo>
                    <a:pt x="398081" y="531037"/>
                  </a:moveTo>
                  <a:lnTo>
                    <a:pt x="395465" y="528408"/>
                  </a:lnTo>
                  <a:lnTo>
                    <a:pt x="388962" y="528408"/>
                  </a:lnTo>
                  <a:lnTo>
                    <a:pt x="386321" y="531037"/>
                  </a:lnTo>
                  <a:lnTo>
                    <a:pt x="386321" y="561073"/>
                  </a:lnTo>
                  <a:lnTo>
                    <a:pt x="388962" y="563689"/>
                  </a:lnTo>
                  <a:lnTo>
                    <a:pt x="395465" y="563689"/>
                  </a:lnTo>
                  <a:lnTo>
                    <a:pt x="398081" y="561073"/>
                  </a:lnTo>
                  <a:lnTo>
                    <a:pt x="398081" y="531037"/>
                  </a:lnTo>
                  <a:close/>
                </a:path>
                <a:path w="1172209" h="1121410">
                  <a:moveTo>
                    <a:pt x="398081" y="472211"/>
                  </a:moveTo>
                  <a:lnTo>
                    <a:pt x="395465" y="469582"/>
                  </a:lnTo>
                  <a:lnTo>
                    <a:pt x="388962" y="469582"/>
                  </a:lnTo>
                  <a:lnTo>
                    <a:pt x="386321" y="472211"/>
                  </a:lnTo>
                  <a:lnTo>
                    <a:pt x="386321" y="502246"/>
                  </a:lnTo>
                  <a:lnTo>
                    <a:pt x="388962" y="504875"/>
                  </a:lnTo>
                  <a:lnTo>
                    <a:pt x="395465" y="504875"/>
                  </a:lnTo>
                  <a:lnTo>
                    <a:pt x="398081" y="502246"/>
                  </a:lnTo>
                  <a:lnTo>
                    <a:pt x="398081" y="472211"/>
                  </a:lnTo>
                  <a:close/>
                </a:path>
                <a:path w="1172209" h="1121410">
                  <a:moveTo>
                    <a:pt x="398081" y="413397"/>
                  </a:moveTo>
                  <a:lnTo>
                    <a:pt x="395465" y="410756"/>
                  </a:lnTo>
                  <a:lnTo>
                    <a:pt x="388962" y="410756"/>
                  </a:lnTo>
                  <a:lnTo>
                    <a:pt x="386321" y="413397"/>
                  </a:lnTo>
                  <a:lnTo>
                    <a:pt x="386321" y="443433"/>
                  </a:lnTo>
                  <a:lnTo>
                    <a:pt x="388962" y="446062"/>
                  </a:lnTo>
                  <a:lnTo>
                    <a:pt x="395465" y="446062"/>
                  </a:lnTo>
                  <a:lnTo>
                    <a:pt x="398081" y="443433"/>
                  </a:lnTo>
                  <a:lnTo>
                    <a:pt x="398081" y="413397"/>
                  </a:lnTo>
                  <a:close/>
                </a:path>
                <a:path w="1172209" h="1121410">
                  <a:moveTo>
                    <a:pt x="398081" y="354584"/>
                  </a:moveTo>
                  <a:lnTo>
                    <a:pt x="395465" y="351942"/>
                  </a:lnTo>
                  <a:lnTo>
                    <a:pt x="388962" y="351942"/>
                  </a:lnTo>
                  <a:lnTo>
                    <a:pt x="386321" y="354584"/>
                  </a:lnTo>
                  <a:lnTo>
                    <a:pt x="386321" y="384606"/>
                  </a:lnTo>
                  <a:lnTo>
                    <a:pt x="388962" y="387235"/>
                  </a:lnTo>
                  <a:lnTo>
                    <a:pt x="395465" y="387235"/>
                  </a:lnTo>
                  <a:lnTo>
                    <a:pt x="398081" y="384606"/>
                  </a:lnTo>
                  <a:lnTo>
                    <a:pt x="398081" y="354584"/>
                  </a:lnTo>
                  <a:close/>
                </a:path>
                <a:path w="1172209" h="1121410">
                  <a:moveTo>
                    <a:pt x="398081" y="295757"/>
                  </a:moveTo>
                  <a:lnTo>
                    <a:pt x="395465" y="293116"/>
                  </a:lnTo>
                  <a:lnTo>
                    <a:pt x="388962" y="293116"/>
                  </a:lnTo>
                  <a:lnTo>
                    <a:pt x="386321" y="295757"/>
                  </a:lnTo>
                  <a:lnTo>
                    <a:pt x="386321" y="325793"/>
                  </a:lnTo>
                  <a:lnTo>
                    <a:pt x="388962" y="328409"/>
                  </a:lnTo>
                  <a:lnTo>
                    <a:pt x="395465" y="328409"/>
                  </a:lnTo>
                  <a:lnTo>
                    <a:pt x="398081" y="325793"/>
                  </a:lnTo>
                  <a:lnTo>
                    <a:pt x="398081" y="295757"/>
                  </a:lnTo>
                  <a:close/>
                </a:path>
                <a:path w="1172209" h="1121410">
                  <a:moveTo>
                    <a:pt x="398081" y="236943"/>
                  </a:moveTo>
                  <a:lnTo>
                    <a:pt x="395465" y="234302"/>
                  </a:lnTo>
                  <a:lnTo>
                    <a:pt x="388962" y="234302"/>
                  </a:lnTo>
                  <a:lnTo>
                    <a:pt x="386321" y="236943"/>
                  </a:lnTo>
                  <a:lnTo>
                    <a:pt x="386321" y="266966"/>
                  </a:lnTo>
                  <a:lnTo>
                    <a:pt x="388962" y="269595"/>
                  </a:lnTo>
                  <a:lnTo>
                    <a:pt x="395465" y="269595"/>
                  </a:lnTo>
                  <a:lnTo>
                    <a:pt x="398081" y="266966"/>
                  </a:lnTo>
                  <a:lnTo>
                    <a:pt x="398081" y="236943"/>
                  </a:lnTo>
                  <a:close/>
                </a:path>
                <a:path w="1172209" h="1121410">
                  <a:moveTo>
                    <a:pt x="398081" y="178117"/>
                  </a:moveTo>
                  <a:lnTo>
                    <a:pt x="395465" y="175488"/>
                  </a:lnTo>
                  <a:lnTo>
                    <a:pt x="388962" y="175488"/>
                  </a:lnTo>
                  <a:lnTo>
                    <a:pt x="386321" y="178117"/>
                  </a:lnTo>
                  <a:lnTo>
                    <a:pt x="386321" y="208153"/>
                  </a:lnTo>
                  <a:lnTo>
                    <a:pt x="388962" y="210781"/>
                  </a:lnTo>
                  <a:lnTo>
                    <a:pt x="395465" y="210781"/>
                  </a:lnTo>
                  <a:lnTo>
                    <a:pt x="398081" y="208153"/>
                  </a:lnTo>
                  <a:lnTo>
                    <a:pt x="398081" y="178117"/>
                  </a:lnTo>
                  <a:close/>
                </a:path>
                <a:path w="1172209" h="1121410">
                  <a:moveTo>
                    <a:pt x="398081" y="119303"/>
                  </a:moveTo>
                  <a:lnTo>
                    <a:pt x="395465" y="116662"/>
                  </a:lnTo>
                  <a:lnTo>
                    <a:pt x="388962" y="116662"/>
                  </a:lnTo>
                  <a:lnTo>
                    <a:pt x="386321" y="119303"/>
                  </a:lnTo>
                  <a:lnTo>
                    <a:pt x="386321" y="149339"/>
                  </a:lnTo>
                  <a:lnTo>
                    <a:pt x="388962" y="151955"/>
                  </a:lnTo>
                  <a:lnTo>
                    <a:pt x="395465" y="151955"/>
                  </a:lnTo>
                  <a:lnTo>
                    <a:pt x="398081" y="149339"/>
                  </a:lnTo>
                  <a:lnTo>
                    <a:pt x="398081" y="119303"/>
                  </a:lnTo>
                  <a:close/>
                </a:path>
                <a:path w="1172209" h="1121410">
                  <a:moveTo>
                    <a:pt x="398081" y="60477"/>
                  </a:moveTo>
                  <a:lnTo>
                    <a:pt x="395465" y="57848"/>
                  </a:lnTo>
                  <a:lnTo>
                    <a:pt x="388962" y="57848"/>
                  </a:lnTo>
                  <a:lnTo>
                    <a:pt x="386321" y="60477"/>
                  </a:lnTo>
                  <a:lnTo>
                    <a:pt x="386321" y="90512"/>
                  </a:lnTo>
                  <a:lnTo>
                    <a:pt x="388962" y="93141"/>
                  </a:lnTo>
                  <a:lnTo>
                    <a:pt x="395465" y="93141"/>
                  </a:lnTo>
                  <a:lnTo>
                    <a:pt x="398081" y="90512"/>
                  </a:lnTo>
                  <a:lnTo>
                    <a:pt x="398081" y="60477"/>
                  </a:lnTo>
                  <a:close/>
                </a:path>
                <a:path w="1172209" h="1121410">
                  <a:moveTo>
                    <a:pt x="398081" y="2628"/>
                  </a:moveTo>
                  <a:lnTo>
                    <a:pt x="395465" y="0"/>
                  </a:lnTo>
                  <a:lnTo>
                    <a:pt x="388962" y="0"/>
                  </a:lnTo>
                  <a:lnTo>
                    <a:pt x="386321" y="2628"/>
                  </a:lnTo>
                  <a:lnTo>
                    <a:pt x="386321" y="31699"/>
                  </a:lnTo>
                  <a:lnTo>
                    <a:pt x="388962" y="34315"/>
                  </a:lnTo>
                  <a:lnTo>
                    <a:pt x="395465" y="34315"/>
                  </a:lnTo>
                  <a:lnTo>
                    <a:pt x="398081" y="31699"/>
                  </a:lnTo>
                  <a:lnTo>
                    <a:pt x="398081" y="2628"/>
                  </a:lnTo>
                  <a:close/>
                </a:path>
                <a:path w="1172209" h="1121410">
                  <a:moveTo>
                    <a:pt x="591261" y="819454"/>
                  </a:moveTo>
                  <a:lnTo>
                    <a:pt x="588632" y="816825"/>
                  </a:lnTo>
                  <a:lnTo>
                    <a:pt x="582129" y="816825"/>
                  </a:lnTo>
                  <a:lnTo>
                    <a:pt x="579501" y="819454"/>
                  </a:lnTo>
                  <a:lnTo>
                    <a:pt x="579501" y="849477"/>
                  </a:lnTo>
                  <a:lnTo>
                    <a:pt x="582129" y="852106"/>
                  </a:lnTo>
                  <a:lnTo>
                    <a:pt x="588632" y="852106"/>
                  </a:lnTo>
                  <a:lnTo>
                    <a:pt x="591261" y="849477"/>
                  </a:lnTo>
                  <a:lnTo>
                    <a:pt x="591261" y="819454"/>
                  </a:lnTo>
                  <a:close/>
                </a:path>
                <a:path w="1172209" h="1121410">
                  <a:moveTo>
                    <a:pt x="591261" y="760641"/>
                  </a:moveTo>
                  <a:lnTo>
                    <a:pt x="588632" y="757999"/>
                  </a:lnTo>
                  <a:lnTo>
                    <a:pt x="582129" y="757999"/>
                  </a:lnTo>
                  <a:lnTo>
                    <a:pt x="579501" y="760641"/>
                  </a:lnTo>
                  <a:lnTo>
                    <a:pt x="579501" y="790651"/>
                  </a:lnTo>
                  <a:lnTo>
                    <a:pt x="582129" y="793292"/>
                  </a:lnTo>
                  <a:lnTo>
                    <a:pt x="588632" y="793292"/>
                  </a:lnTo>
                  <a:lnTo>
                    <a:pt x="591261" y="790651"/>
                  </a:lnTo>
                  <a:lnTo>
                    <a:pt x="591261" y="760641"/>
                  </a:lnTo>
                  <a:close/>
                </a:path>
                <a:path w="1172209" h="1121410">
                  <a:moveTo>
                    <a:pt x="591261" y="701814"/>
                  </a:moveTo>
                  <a:lnTo>
                    <a:pt x="588632" y="699185"/>
                  </a:lnTo>
                  <a:lnTo>
                    <a:pt x="582129" y="699185"/>
                  </a:lnTo>
                  <a:lnTo>
                    <a:pt x="579501" y="701814"/>
                  </a:lnTo>
                  <a:lnTo>
                    <a:pt x="579501" y="731837"/>
                  </a:lnTo>
                  <a:lnTo>
                    <a:pt x="582129" y="734466"/>
                  </a:lnTo>
                  <a:lnTo>
                    <a:pt x="588632" y="734466"/>
                  </a:lnTo>
                  <a:lnTo>
                    <a:pt x="591261" y="731837"/>
                  </a:lnTo>
                  <a:lnTo>
                    <a:pt x="591261" y="701814"/>
                  </a:lnTo>
                  <a:close/>
                </a:path>
                <a:path w="1172209" h="1121410">
                  <a:moveTo>
                    <a:pt x="591261" y="642988"/>
                  </a:moveTo>
                  <a:lnTo>
                    <a:pt x="588632" y="640359"/>
                  </a:lnTo>
                  <a:lnTo>
                    <a:pt x="582129" y="640359"/>
                  </a:lnTo>
                  <a:lnTo>
                    <a:pt x="579501" y="642988"/>
                  </a:lnTo>
                  <a:lnTo>
                    <a:pt x="579501" y="673011"/>
                  </a:lnTo>
                  <a:lnTo>
                    <a:pt x="582129" y="675652"/>
                  </a:lnTo>
                  <a:lnTo>
                    <a:pt x="588632" y="675652"/>
                  </a:lnTo>
                  <a:lnTo>
                    <a:pt x="591261" y="673011"/>
                  </a:lnTo>
                  <a:lnTo>
                    <a:pt x="591261" y="642988"/>
                  </a:lnTo>
                  <a:close/>
                </a:path>
                <a:path w="1172209" h="1121410">
                  <a:moveTo>
                    <a:pt x="591261" y="584174"/>
                  </a:moveTo>
                  <a:lnTo>
                    <a:pt x="588632" y="581533"/>
                  </a:lnTo>
                  <a:lnTo>
                    <a:pt x="582129" y="581533"/>
                  </a:lnTo>
                  <a:lnTo>
                    <a:pt x="579501" y="584174"/>
                  </a:lnTo>
                  <a:lnTo>
                    <a:pt x="579501" y="614197"/>
                  </a:lnTo>
                  <a:lnTo>
                    <a:pt x="582129" y="616826"/>
                  </a:lnTo>
                  <a:lnTo>
                    <a:pt x="588632" y="616826"/>
                  </a:lnTo>
                  <a:lnTo>
                    <a:pt x="591261" y="614197"/>
                  </a:lnTo>
                  <a:lnTo>
                    <a:pt x="591261" y="584174"/>
                  </a:lnTo>
                  <a:close/>
                </a:path>
                <a:path w="1172209" h="1121410">
                  <a:moveTo>
                    <a:pt x="591261" y="525348"/>
                  </a:moveTo>
                  <a:lnTo>
                    <a:pt x="588632" y="522719"/>
                  </a:lnTo>
                  <a:lnTo>
                    <a:pt x="582129" y="522719"/>
                  </a:lnTo>
                  <a:lnTo>
                    <a:pt x="579501" y="525348"/>
                  </a:lnTo>
                  <a:lnTo>
                    <a:pt x="579501" y="555383"/>
                  </a:lnTo>
                  <a:lnTo>
                    <a:pt x="582129" y="558012"/>
                  </a:lnTo>
                  <a:lnTo>
                    <a:pt x="588632" y="558012"/>
                  </a:lnTo>
                  <a:lnTo>
                    <a:pt x="591261" y="555383"/>
                  </a:lnTo>
                  <a:lnTo>
                    <a:pt x="591261" y="525348"/>
                  </a:lnTo>
                  <a:close/>
                </a:path>
                <a:path w="1172209" h="1121410">
                  <a:moveTo>
                    <a:pt x="591261" y="466534"/>
                  </a:moveTo>
                  <a:lnTo>
                    <a:pt x="588632" y="463905"/>
                  </a:lnTo>
                  <a:lnTo>
                    <a:pt x="582129" y="463905"/>
                  </a:lnTo>
                  <a:lnTo>
                    <a:pt x="579501" y="466534"/>
                  </a:lnTo>
                  <a:lnTo>
                    <a:pt x="579501" y="496557"/>
                  </a:lnTo>
                  <a:lnTo>
                    <a:pt x="582129" y="499186"/>
                  </a:lnTo>
                  <a:lnTo>
                    <a:pt x="588632" y="499186"/>
                  </a:lnTo>
                  <a:lnTo>
                    <a:pt x="591261" y="496557"/>
                  </a:lnTo>
                  <a:lnTo>
                    <a:pt x="591261" y="466534"/>
                  </a:lnTo>
                  <a:close/>
                </a:path>
                <a:path w="1172209" h="1121410">
                  <a:moveTo>
                    <a:pt x="591261" y="407720"/>
                  </a:moveTo>
                  <a:lnTo>
                    <a:pt x="588632" y="405079"/>
                  </a:lnTo>
                  <a:lnTo>
                    <a:pt x="582129" y="405079"/>
                  </a:lnTo>
                  <a:lnTo>
                    <a:pt x="579501" y="407720"/>
                  </a:lnTo>
                  <a:lnTo>
                    <a:pt x="579501" y="437730"/>
                  </a:lnTo>
                  <a:lnTo>
                    <a:pt x="582129" y="440372"/>
                  </a:lnTo>
                  <a:lnTo>
                    <a:pt x="588632" y="440372"/>
                  </a:lnTo>
                  <a:lnTo>
                    <a:pt x="591261" y="437730"/>
                  </a:lnTo>
                  <a:lnTo>
                    <a:pt x="591261" y="407720"/>
                  </a:lnTo>
                  <a:close/>
                </a:path>
                <a:path w="1172209" h="1121410">
                  <a:moveTo>
                    <a:pt x="591261" y="348894"/>
                  </a:moveTo>
                  <a:lnTo>
                    <a:pt x="588632" y="346265"/>
                  </a:lnTo>
                  <a:lnTo>
                    <a:pt x="582129" y="346265"/>
                  </a:lnTo>
                  <a:lnTo>
                    <a:pt x="579501" y="348894"/>
                  </a:lnTo>
                  <a:lnTo>
                    <a:pt x="579501" y="378917"/>
                  </a:lnTo>
                  <a:lnTo>
                    <a:pt x="582129" y="381558"/>
                  </a:lnTo>
                  <a:lnTo>
                    <a:pt x="588632" y="381558"/>
                  </a:lnTo>
                  <a:lnTo>
                    <a:pt x="591261" y="378917"/>
                  </a:lnTo>
                  <a:lnTo>
                    <a:pt x="591261" y="348894"/>
                  </a:lnTo>
                  <a:close/>
                </a:path>
                <a:path w="1172209" h="1121410">
                  <a:moveTo>
                    <a:pt x="591261" y="290080"/>
                  </a:moveTo>
                  <a:lnTo>
                    <a:pt x="588632" y="287439"/>
                  </a:lnTo>
                  <a:lnTo>
                    <a:pt x="582129" y="287439"/>
                  </a:lnTo>
                  <a:lnTo>
                    <a:pt x="579501" y="290080"/>
                  </a:lnTo>
                  <a:lnTo>
                    <a:pt x="579501" y="320103"/>
                  </a:lnTo>
                  <a:lnTo>
                    <a:pt x="582129" y="322732"/>
                  </a:lnTo>
                  <a:lnTo>
                    <a:pt x="588632" y="322732"/>
                  </a:lnTo>
                  <a:lnTo>
                    <a:pt x="591261" y="320103"/>
                  </a:lnTo>
                  <a:lnTo>
                    <a:pt x="591261" y="290080"/>
                  </a:lnTo>
                  <a:close/>
                </a:path>
                <a:path w="1172209" h="1121410">
                  <a:moveTo>
                    <a:pt x="784440" y="929297"/>
                  </a:moveTo>
                  <a:lnTo>
                    <a:pt x="781799" y="926655"/>
                  </a:lnTo>
                  <a:lnTo>
                    <a:pt x="775296" y="926655"/>
                  </a:lnTo>
                  <a:lnTo>
                    <a:pt x="772680" y="929297"/>
                  </a:lnTo>
                  <a:lnTo>
                    <a:pt x="772680" y="959319"/>
                  </a:lnTo>
                  <a:lnTo>
                    <a:pt x="775296" y="961948"/>
                  </a:lnTo>
                  <a:lnTo>
                    <a:pt x="781799" y="961948"/>
                  </a:lnTo>
                  <a:lnTo>
                    <a:pt x="784440" y="959319"/>
                  </a:lnTo>
                  <a:lnTo>
                    <a:pt x="784440" y="929297"/>
                  </a:lnTo>
                  <a:close/>
                </a:path>
                <a:path w="1172209" h="1121410">
                  <a:moveTo>
                    <a:pt x="784440" y="870470"/>
                  </a:moveTo>
                  <a:lnTo>
                    <a:pt x="781799" y="867841"/>
                  </a:lnTo>
                  <a:lnTo>
                    <a:pt x="775296" y="867841"/>
                  </a:lnTo>
                  <a:lnTo>
                    <a:pt x="772680" y="870470"/>
                  </a:lnTo>
                  <a:lnTo>
                    <a:pt x="772680" y="900493"/>
                  </a:lnTo>
                  <a:lnTo>
                    <a:pt x="775296" y="903135"/>
                  </a:lnTo>
                  <a:lnTo>
                    <a:pt x="781799" y="903135"/>
                  </a:lnTo>
                  <a:lnTo>
                    <a:pt x="784440" y="900493"/>
                  </a:lnTo>
                  <a:lnTo>
                    <a:pt x="784440" y="870470"/>
                  </a:lnTo>
                  <a:close/>
                </a:path>
                <a:path w="1172209" h="1121410">
                  <a:moveTo>
                    <a:pt x="784440" y="811657"/>
                  </a:moveTo>
                  <a:lnTo>
                    <a:pt x="781799" y="809015"/>
                  </a:lnTo>
                  <a:lnTo>
                    <a:pt x="775296" y="809015"/>
                  </a:lnTo>
                  <a:lnTo>
                    <a:pt x="772680" y="811657"/>
                  </a:lnTo>
                  <a:lnTo>
                    <a:pt x="772680" y="841679"/>
                  </a:lnTo>
                  <a:lnTo>
                    <a:pt x="775296" y="844308"/>
                  </a:lnTo>
                  <a:lnTo>
                    <a:pt x="781799" y="844308"/>
                  </a:lnTo>
                  <a:lnTo>
                    <a:pt x="784440" y="841679"/>
                  </a:lnTo>
                  <a:lnTo>
                    <a:pt x="784440" y="811657"/>
                  </a:lnTo>
                  <a:close/>
                </a:path>
                <a:path w="1172209" h="1121410">
                  <a:moveTo>
                    <a:pt x="784440" y="752830"/>
                  </a:moveTo>
                  <a:lnTo>
                    <a:pt x="781799" y="750201"/>
                  </a:lnTo>
                  <a:lnTo>
                    <a:pt x="775296" y="750201"/>
                  </a:lnTo>
                  <a:lnTo>
                    <a:pt x="772680" y="752830"/>
                  </a:lnTo>
                  <a:lnTo>
                    <a:pt x="772680" y="782853"/>
                  </a:lnTo>
                  <a:lnTo>
                    <a:pt x="775296" y="785495"/>
                  </a:lnTo>
                  <a:lnTo>
                    <a:pt x="781799" y="785495"/>
                  </a:lnTo>
                  <a:lnTo>
                    <a:pt x="784440" y="782853"/>
                  </a:lnTo>
                  <a:lnTo>
                    <a:pt x="784440" y="752830"/>
                  </a:lnTo>
                  <a:close/>
                </a:path>
                <a:path w="1172209" h="1121410">
                  <a:moveTo>
                    <a:pt x="784440" y="694016"/>
                  </a:moveTo>
                  <a:lnTo>
                    <a:pt x="781799" y="691375"/>
                  </a:lnTo>
                  <a:lnTo>
                    <a:pt x="775296" y="691375"/>
                  </a:lnTo>
                  <a:lnTo>
                    <a:pt x="772680" y="694016"/>
                  </a:lnTo>
                  <a:lnTo>
                    <a:pt x="772680" y="724039"/>
                  </a:lnTo>
                  <a:lnTo>
                    <a:pt x="775296" y="726668"/>
                  </a:lnTo>
                  <a:lnTo>
                    <a:pt x="781799" y="726668"/>
                  </a:lnTo>
                  <a:lnTo>
                    <a:pt x="784440" y="724039"/>
                  </a:lnTo>
                  <a:lnTo>
                    <a:pt x="784440" y="694016"/>
                  </a:lnTo>
                  <a:close/>
                </a:path>
                <a:path w="1172209" h="1121410">
                  <a:moveTo>
                    <a:pt x="784440" y="642658"/>
                  </a:moveTo>
                  <a:lnTo>
                    <a:pt x="781799" y="640029"/>
                  </a:lnTo>
                  <a:lnTo>
                    <a:pt x="775296" y="640029"/>
                  </a:lnTo>
                  <a:lnTo>
                    <a:pt x="772680" y="642658"/>
                  </a:lnTo>
                  <a:lnTo>
                    <a:pt x="772680" y="665213"/>
                  </a:lnTo>
                  <a:lnTo>
                    <a:pt x="775296" y="667854"/>
                  </a:lnTo>
                  <a:lnTo>
                    <a:pt x="781799" y="667854"/>
                  </a:lnTo>
                  <a:lnTo>
                    <a:pt x="784440" y="665213"/>
                  </a:lnTo>
                  <a:lnTo>
                    <a:pt x="784440" y="642658"/>
                  </a:lnTo>
                  <a:close/>
                </a:path>
                <a:path w="1172209" h="1121410">
                  <a:moveTo>
                    <a:pt x="978750" y="1037310"/>
                  </a:moveTo>
                  <a:lnTo>
                    <a:pt x="976134" y="1034681"/>
                  </a:lnTo>
                  <a:lnTo>
                    <a:pt x="969632" y="1034681"/>
                  </a:lnTo>
                  <a:lnTo>
                    <a:pt x="966990" y="1037310"/>
                  </a:lnTo>
                  <a:lnTo>
                    <a:pt x="966990" y="1067346"/>
                  </a:lnTo>
                  <a:lnTo>
                    <a:pt x="969632" y="1069975"/>
                  </a:lnTo>
                  <a:lnTo>
                    <a:pt x="976134" y="1069975"/>
                  </a:lnTo>
                  <a:lnTo>
                    <a:pt x="978750" y="1067346"/>
                  </a:lnTo>
                  <a:lnTo>
                    <a:pt x="978750" y="1037310"/>
                  </a:lnTo>
                  <a:close/>
                </a:path>
                <a:path w="1172209" h="1121410">
                  <a:moveTo>
                    <a:pt x="978750" y="978484"/>
                  </a:moveTo>
                  <a:lnTo>
                    <a:pt x="976134" y="975868"/>
                  </a:lnTo>
                  <a:lnTo>
                    <a:pt x="969632" y="975868"/>
                  </a:lnTo>
                  <a:lnTo>
                    <a:pt x="966990" y="978484"/>
                  </a:lnTo>
                  <a:lnTo>
                    <a:pt x="966990" y="1008519"/>
                  </a:lnTo>
                  <a:lnTo>
                    <a:pt x="969632" y="1011161"/>
                  </a:lnTo>
                  <a:lnTo>
                    <a:pt x="976134" y="1011161"/>
                  </a:lnTo>
                  <a:lnTo>
                    <a:pt x="978750" y="1008519"/>
                  </a:lnTo>
                  <a:lnTo>
                    <a:pt x="978750" y="978484"/>
                  </a:lnTo>
                  <a:close/>
                </a:path>
                <a:path w="1172209" h="1121410">
                  <a:moveTo>
                    <a:pt x="978750" y="919670"/>
                  </a:moveTo>
                  <a:lnTo>
                    <a:pt x="976134" y="917041"/>
                  </a:lnTo>
                  <a:lnTo>
                    <a:pt x="969632" y="917041"/>
                  </a:lnTo>
                  <a:lnTo>
                    <a:pt x="966990" y="919670"/>
                  </a:lnTo>
                  <a:lnTo>
                    <a:pt x="966990" y="949706"/>
                  </a:lnTo>
                  <a:lnTo>
                    <a:pt x="969632" y="952334"/>
                  </a:lnTo>
                  <a:lnTo>
                    <a:pt x="976134" y="952334"/>
                  </a:lnTo>
                  <a:lnTo>
                    <a:pt x="978750" y="949706"/>
                  </a:lnTo>
                  <a:lnTo>
                    <a:pt x="978750" y="919670"/>
                  </a:lnTo>
                  <a:close/>
                </a:path>
                <a:path w="1172209" h="1121410">
                  <a:moveTo>
                    <a:pt x="978750" y="860844"/>
                  </a:moveTo>
                  <a:lnTo>
                    <a:pt x="976134" y="858227"/>
                  </a:lnTo>
                  <a:lnTo>
                    <a:pt x="969632" y="858227"/>
                  </a:lnTo>
                  <a:lnTo>
                    <a:pt x="966990" y="860844"/>
                  </a:lnTo>
                  <a:lnTo>
                    <a:pt x="966990" y="890879"/>
                  </a:lnTo>
                  <a:lnTo>
                    <a:pt x="969632" y="893521"/>
                  </a:lnTo>
                  <a:lnTo>
                    <a:pt x="976134" y="893521"/>
                  </a:lnTo>
                  <a:lnTo>
                    <a:pt x="978750" y="890879"/>
                  </a:lnTo>
                  <a:lnTo>
                    <a:pt x="978750" y="860844"/>
                  </a:lnTo>
                  <a:close/>
                </a:path>
                <a:path w="1172209" h="1121410">
                  <a:moveTo>
                    <a:pt x="978750" y="802030"/>
                  </a:moveTo>
                  <a:lnTo>
                    <a:pt x="976134" y="799401"/>
                  </a:lnTo>
                  <a:lnTo>
                    <a:pt x="969632" y="799401"/>
                  </a:lnTo>
                  <a:lnTo>
                    <a:pt x="966990" y="802030"/>
                  </a:lnTo>
                  <a:lnTo>
                    <a:pt x="966990" y="832065"/>
                  </a:lnTo>
                  <a:lnTo>
                    <a:pt x="969632" y="834694"/>
                  </a:lnTo>
                  <a:lnTo>
                    <a:pt x="976134" y="834694"/>
                  </a:lnTo>
                  <a:lnTo>
                    <a:pt x="978750" y="832065"/>
                  </a:lnTo>
                  <a:lnTo>
                    <a:pt x="978750" y="802030"/>
                  </a:lnTo>
                  <a:close/>
                </a:path>
                <a:path w="1172209" h="1121410">
                  <a:moveTo>
                    <a:pt x="1171930" y="1088618"/>
                  </a:moveTo>
                  <a:lnTo>
                    <a:pt x="1169301" y="1085989"/>
                  </a:lnTo>
                  <a:lnTo>
                    <a:pt x="1162799" y="1085989"/>
                  </a:lnTo>
                  <a:lnTo>
                    <a:pt x="1160170" y="1088618"/>
                  </a:lnTo>
                  <a:lnTo>
                    <a:pt x="1160170" y="1118641"/>
                  </a:lnTo>
                  <a:lnTo>
                    <a:pt x="1162799" y="1121283"/>
                  </a:lnTo>
                  <a:lnTo>
                    <a:pt x="1166050" y="1121283"/>
                  </a:lnTo>
                  <a:lnTo>
                    <a:pt x="1169301" y="1121283"/>
                  </a:lnTo>
                  <a:lnTo>
                    <a:pt x="1171930" y="1118641"/>
                  </a:lnTo>
                  <a:lnTo>
                    <a:pt x="1171930" y="1088618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9251" y="5095125"/>
              <a:ext cx="1232480" cy="11747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69930" y="4996152"/>
              <a:ext cx="1230988" cy="102489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33702" y="5610498"/>
              <a:ext cx="1699261" cy="101755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034299" y="5411337"/>
              <a:ext cx="1698625" cy="984250"/>
            </a:xfrm>
            <a:custGeom>
              <a:avLst/>
              <a:gdLst/>
              <a:ahLst/>
              <a:cxnLst/>
              <a:rect l="l" t="t" r="r" b="b"/>
              <a:pathLst>
                <a:path w="1698625" h="984250">
                  <a:moveTo>
                    <a:pt x="1698205" y="201028"/>
                  </a:moveTo>
                  <a:lnTo>
                    <a:pt x="1697062" y="189572"/>
                  </a:lnTo>
                  <a:lnTo>
                    <a:pt x="1697266" y="174790"/>
                  </a:lnTo>
                  <a:lnTo>
                    <a:pt x="1695970" y="178498"/>
                  </a:lnTo>
                  <a:lnTo>
                    <a:pt x="1674469" y="130898"/>
                  </a:lnTo>
                  <a:lnTo>
                    <a:pt x="1637512" y="101727"/>
                  </a:lnTo>
                  <a:lnTo>
                    <a:pt x="1528330" y="35039"/>
                  </a:lnTo>
                  <a:lnTo>
                    <a:pt x="1491310" y="18122"/>
                  </a:lnTo>
                  <a:lnTo>
                    <a:pt x="1449349" y="6680"/>
                  </a:lnTo>
                  <a:lnTo>
                    <a:pt x="1403896" y="660"/>
                  </a:lnTo>
                  <a:lnTo>
                    <a:pt x="1356334" y="0"/>
                  </a:lnTo>
                  <a:lnTo>
                    <a:pt x="1308125" y="4635"/>
                  </a:lnTo>
                  <a:lnTo>
                    <a:pt x="1260690" y="14503"/>
                  </a:lnTo>
                  <a:lnTo>
                    <a:pt x="1215428" y="29565"/>
                  </a:lnTo>
                  <a:lnTo>
                    <a:pt x="1173797" y="49733"/>
                  </a:lnTo>
                  <a:lnTo>
                    <a:pt x="86156" y="677684"/>
                  </a:lnTo>
                  <a:lnTo>
                    <a:pt x="41529" y="710247"/>
                  </a:lnTo>
                  <a:lnTo>
                    <a:pt x="12725" y="746023"/>
                  </a:lnTo>
                  <a:lnTo>
                    <a:pt x="1447" y="778852"/>
                  </a:lnTo>
                  <a:lnTo>
                    <a:pt x="952" y="777354"/>
                  </a:lnTo>
                  <a:lnTo>
                    <a:pt x="889" y="780465"/>
                  </a:lnTo>
                  <a:lnTo>
                    <a:pt x="0" y="783069"/>
                  </a:lnTo>
                  <a:lnTo>
                    <a:pt x="711" y="790308"/>
                  </a:lnTo>
                  <a:lnTo>
                    <a:pt x="419" y="806361"/>
                  </a:lnTo>
                  <a:lnTo>
                    <a:pt x="3035" y="813904"/>
                  </a:lnTo>
                  <a:lnTo>
                    <a:pt x="3594" y="819454"/>
                  </a:lnTo>
                  <a:lnTo>
                    <a:pt x="6921" y="825042"/>
                  </a:lnTo>
                  <a:lnTo>
                    <a:pt x="10109" y="834161"/>
                  </a:lnTo>
                  <a:lnTo>
                    <a:pt x="19735" y="846493"/>
                  </a:lnTo>
                  <a:lnTo>
                    <a:pt x="23749" y="853198"/>
                  </a:lnTo>
                  <a:lnTo>
                    <a:pt x="26962" y="855751"/>
                  </a:lnTo>
                  <a:lnTo>
                    <a:pt x="30162" y="859828"/>
                  </a:lnTo>
                  <a:lnTo>
                    <a:pt x="169887" y="949058"/>
                  </a:lnTo>
                  <a:lnTo>
                    <a:pt x="206908" y="965974"/>
                  </a:lnTo>
                  <a:lnTo>
                    <a:pt x="248856" y="977417"/>
                  </a:lnTo>
                  <a:lnTo>
                    <a:pt x="294322" y="983437"/>
                  </a:lnTo>
                  <a:lnTo>
                    <a:pt x="341884" y="984097"/>
                  </a:lnTo>
                  <a:lnTo>
                    <a:pt x="390093" y="979462"/>
                  </a:lnTo>
                  <a:lnTo>
                    <a:pt x="437527" y="969594"/>
                  </a:lnTo>
                  <a:lnTo>
                    <a:pt x="482790" y="954532"/>
                  </a:lnTo>
                  <a:lnTo>
                    <a:pt x="524421" y="934364"/>
                  </a:lnTo>
                  <a:lnTo>
                    <a:pt x="1612049" y="306412"/>
                  </a:lnTo>
                  <a:lnTo>
                    <a:pt x="1654035" y="276301"/>
                  </a:lnTo>
                  <a:lnTo>
                    <a:pt x="1655178" y="274967"/>
                  </a:lnTo>
                  <a:lnTo>
                    <a:pt x="1656689" y="273862"/>
                  </a:lnTo>
                  <a:lnTo>
                    <a:pt x="1665236" y="263232"/>
                  </a:lnTo>
                  <a:lnTo>
                    <a:pt x="1682356" y="243281"/>
                  </a:lnTo>
                  <a:lnTo>
                    <a:pt x="1683512" y="240538"/>
                  </a:lnTo>
                  <a:lnTo>
                    <a:pt x="1685480" y="238086"/>
                  </a:lnTo>
                  <a:lnTo>
                    <a:pt x="1689620" y="226034"/>
                  </a:lnTo>
                  <a:lnTo>
                    <a:pt x="1696821" y="208927"/>
                  </a:lnTo>
                  <a:lnTo>
                    <a:pt x="1696872" y="204914"/>
                  </a:lnTo>
                  <a:lnTo>
                    <a:pt x="1698205" y="201028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37237" y="5484998"/>
              <a:ext cx="1482726" cy="79887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54770" y="5112672"/>
              <a:ext cx="90406" cy="44329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50587" y="5503773"/>
              <a:ext cx="117788" cy="24287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76836" y="5112517"/>
              <a:ext cx="84708" cy="39126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39008" y="5484845"/>
              <a:ext cx="115771" cy="31670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443606" y="5114234"/>
              <a:ext cx="17145" cy="636270"/>
            </a:xfrm>
            <a:custGeom>
              <a:avLst/>
              <a:gdLst/>
              <a:ahLst/>
              <a:cxnLst/>
              <a:rect l="l" t="t" r="r" b="b"/>
              <a:pathLst>
                <a:path w="17145" h="636270">
                  <a:moveTo>
                    <a:pt x="17150" y="0"/>
                  </a:moveTo>
                  <a:lnTo>
                    <a:pt x="0" y="557373"/>
                  </a:lnTo>
                  <a:lnTo>
                    <a:pt x="1071" y="635810"/>
                  </a:lnTo>
                  <a:lnTo>
                    <a:pt x="6299" y="632804"/>
                  </a:lnTo>
                  <a:lnTo>
                    <a:pt x="7317" y="559400"/>
                  </a:lnTo>
                  <a:lnTo>
                    <a:pt x="17150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27905" y="5056959"/>
              <a:ext cx="86591" cy="39361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31941" y="4825659"/>
              <a:ext cx="45661" cy="2490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234302" y="4741110"/>
              <a:ext cx="17585" cy="9208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235173" y="4681868"/>
              <a:ext cx="7362" cy="6347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226904" y="5421106"/>
              <a:ext cx="95486" cy="12646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223517" y="5495319"/>
              <a:ext cx="131481" cy="38183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29934" y="5034372"/>
              <a:ext cx="102002" cy="47182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90493" y="4817800"/>
              <a:ext cx="43808" cy="23914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18303" y="4737344"/>
              <a:ext cx="16869" cy="8833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28632" y="4681615"/>
              <a:ext cx="7152" cy="5949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16478" y="5450576"/>
              <a:ext cx="111427" cy="16044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071050" y="5547524"/>
              <a:ext cx="155850" cy="41722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217846" y="4683322"/>
              <a:ext cx="17145" cy="1196340"/>
            </a:xfrm>
            <a:custGeom>
              <a:avLst/>
              <a:gdLst/>
              <a:ahLst/>
              <a:cxnLst/>
              <a:rect l="l" t="t" r="r" b="b"/>
              <a:pathLst>
                <a:path w="17145" h="1196339">
                  <a:moveTo>
                    <a:pt x="17139" y="0"/>
                  </a:moveTo>
                  <a:lnTo>
                    <a:pt x="0" y="892446"/>
                  </a:lnTo>
                  <a:lnTo>
                    <a:pt x="2207" y="1195782"/>
                  </a:lnTo>
                  <a:lnTo>
                    <a:pt x="5105" y="1194120"/>
                  </a:lnTo>
                  <a:lnTo>
                    <a:pt x="7301" y="894481"/>
                  </a:lnTo>
                  <a:lnTo>
                    <a:pt x="17139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871609" y="4905284"/>
              <a:ext cx="256291" cy="115941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993708" y="4906969"/>
              <a:ext cx="7620" cy="1101090"/>
            </a:xfrm>
            <a:custGeom>
              <a:avLst/>
              <a:gdLst/>
              <a:ahLst/>
              <a:cxnLst/>
              <a:rect l="l" t="t" r="r" b="b"/>
              <a:pathLst>
                <a:path w="7620" h="1101089">
                  <a:moveTo>
                    <a:pt x="7289" y="599440"/>
                  </a:moveTo>
                  <a:lnTo>
                    <a:pt x="5067" y="599440"/>
                  </a:lnTo>
                  <a:lnTo>
                    <a:pt x="5067" y="0"/>
                  </a:lnTo>
                  <a:lnTo>
                    <a:pt x="1409" y="0"/>
                  </a:lnTo>
                  <a:lnTo>
                    <a:pt x="1409" y="599440"/>
                  </a:lnTo>
                  <a:lnTo>
                    <a:pt x="0" y="599440"/>
                  </a:lnTo>
                  <a:lnTo>
                    <a:pt x="0" y="600710"/>
                  </a:lnTo>
                  <a:lnTo>
                    <a:pt x="1308" y="600710"/>
                  </a:lnTo>
                  <a:lnTo>
                    <a:pt x="1308" y="1099820"/>
                  </a:lnTo>
                  <a:lnTo>
                    <a:pt x="2616" y="1099820"/>
                  </a:lnTo>
                  <a:lnTo>
                    <a:pt x="2616" y="1101090"/>
                  </a:lnTo>
                  <a:lnTo>
                    <a:pt x="3009" y="1101090"/>
                  </a:lnTo>
                  <a:lnTo>
                    <a:pt x="3009" y="1099820"/>
                  </a:lnTo>
                  <a:lnTo>
                    <a:pt x="5981" y="1099820"/>
                  </a:lnTo>
                  <a:lnTo>
                    <a:pt x="5981" y="600710"/>
                  </a:lnTo>
                  <a:lnTo>
                    <a:pt x="7289" y="600710"/>
                  </a:lnTo>
                  <a:lnTo>
                    <a:pt x="7289" y="59944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769959" y="5458812"/>
              <a:ext cx="68958" cy="25521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69963" y="5244923"/>
              <a:ext cx="36896" cy="2353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69711" y="5210841"/>
              <a:ext cx="5316" cy="3746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69959" y="5674212"/>
              <a:ext cx="82160" cy="13590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769945" y="5762868"/>
              <a:ext cx="127080" cy="37486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687987" y="5480226"/>
              <a:ext cx="81972" cy="28113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26050" y="5247838"/>
              <a:ext cx="43908" cy="25769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763901" y="5210643"/>
              <a:ext cx="6057" cy="4070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672389" y="5714031"/>
              <a:ext cx="97570" cy="15214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676007" y="5810065"/>
              <a:ext cx="93945" cy="38167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766313" y="5212346"/>
              <a:ext cx="7620" cy="927100"/>
            </a:xfrm>
            <a:custGeom>
              <a:avLst/>
              <a:gdLst/>
              <a:ahLst/>
              <a:cxnLst/>
              <a:rect l="l" t="t" r="r" b="b"/>
              <a:pathLst>
                <a:path w="7620" h="927100">
                  <a:moveTo>
                    <a:pt x="2847" y="0"/>
                  </a:moveTo>
                  <a:lnTo>
                    <a:pt x="0" y="850694"/>
                  </a:lnTo>
                  <a:lnTo>
                    <a:pt x="1040" y="926866"/>
                  </a:lnTo>
                  <a:lnTo>
                    <a:pt x="6320" y="923832"/>
                  </a:lnTo>
                  <a:lnTo>
                    <a:pt x="7303" y="852717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547432" y="5602977"/>
              <a:ext cx="65441" cy="33499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547448" y="5900367"/>
              <a:ext cx="120679" cy="365173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535107" y="5549463"/>
              <a:ext cx="22232" cy="6635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466227" y="5608695"/>
              <a:ext cx="81205" cy="37592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12116" y="5937979"/>
              <a:ext cx="135319" cy="3916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543796" y="5551487"/>
              <a:ext cx="7620" cy="715645"/>
            </a:xfrm>
            <a:custGeom>
              <a:avLst/>
              <a:gdLst/>
              <a:ahLst/>
              <a:cxnLst/>
              <a:rect l="l" t="t" r="r" b="b"/>
              <a:pathLst>
                <a:path w="7620" h="715645">
                  <a:moveTo>
                    <a:pt x="2848" y="0"/>
                  </a:moveTo>
                  <a:lnTo>
                    <a:pt x="0" y="641484"/>
                  </a:lnTo>
                  <a:lnTo>
                    <a:pt x="1012" y="715594"/>
                  </a:lnTo>
                  <a:lnTo>
                    <a:pt x="6351" y="712527"/>
                  </a:lnTo>
                  <a:lnTo>
                    <a:pt x="7308" y="643521"/>
                  </a:lnTo>
                  <a:lnTo>
                    <a:pt x="2848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5" name="object 8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328164" y="5999799"/>
              <a:ext cx="16692" cy="6415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328168" y="6054363"/>
              <a:ext cx="100911" cy="28370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304318" y="5999691"/>
              <a:ext cx="23846" cy="7797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41228" y="6063980"/>
              <a:ext cx="86936" cy="26746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8324532" y="6001408"/>
              <a:ext cx="7620" cy="331470"/>
            </a:xfrm>
            <a:custGeom>
              <a:avLst/>
              <a:gdLst/>
              <a:ahLst/>
              <a:cxnLst/>
              <a:rect l="l" t="t" r="r" b="b"/>
              <a:pathLst>
                <a:path w="7620" h="331470">
                  <a:moveTo>
                    <a:pt x="2847" y="0"/>
                  </a:moveTo>
                  <a:lnTo>
                    <a:pt x="0" y="321494"/>
                  </a:lnTo>
                  <a:lnTo>
                    <a:pt x="96" y="328838"/>
                  </a:lnTo>
                  <a:lnTo>
                    <a:pt x="7199" y="331134"/>
                  </a:lnTo>
                  <a:lnTo>
                    <a:pt x="7303" y="323531"/>
                  </a:lnTo>
                  <a:lnTo>
                    <a:pt x="2847" y="0"/>
                  </a:lnTo>
                  <a:close/>
                </a:path>
              </a:pathLst>
            </a:custGeom>
            <a:solidFill>
              <a:srgbClr val="AAD2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0" name="object 9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88239" y="4556549"/>
              <a:ext cx="2166592" cy="122480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419293" y="4500551"/>
              <a:ext cx="2056366" cy="118724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018140" y="5327305"/>
              <a:ext cx="434975" cy="254000"/>
            </a:xfrm>
            <a:custGeom>
              <a:avLst/>
              <a:gdLst/>
              <a:ahLst/>
              <a:cxnLst/>
              <a:rect l="l" t="t" r="r" b="b"/>
              <a:pathLst>
                <a:path w="434975" h="254000">
                  <a:moveTo>
                    <a:pt x="434451" y="0"/>
                  </a:moveTo>
                  <a:lnTo>
                    <a:pt x="428770" y="4996"/>
                  </a:lnTo>
                  <a:lnTo>
                    <a:pt x="422068" y="9773"/>
                  </a:lnTo>
                  <a:lnTo>
                    <a:pt x="0" y="253461"/>
                  </a:lnTo>
                  <a:lnTo>
                    <a:pt x="422104" y="9762"/>
                  </a:lnTo>
                  <a:lnTo>
                    <a:pt x="428789" y="4988"/>
                  </a:lnTo>
                  <a:lnTo>
                    <a:pt x="434451" y="0"/>
                  </a:lnTo>
                  <a:close/>
                </a:path>
              </a:pathLst>
            </a:custGeom>
            <a:solidFill>
              <a:srgbClr val="74AEB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8475966" y="5282474"/>
              <a:ext cx="635" cy="1270"/>
            </a:xfrm>
            <a:custGeom>
              <a:avLst/>
              <a:gdLst/>
              <a:ahLst/>
              <a:cxnLst/>
              <a:rect l="l" t="t" r="r" b="b"/>
              <a:pathLst>
                <a:path w="634" h="1270">
                  <a:moveTo>
                    <a:pt x="10" y="1162"/>
                  </a:moveTo>
                  <a:lnTo>
                    <a:pt x="0" y="78"/>
                  </a:lnTo>
                  <a:lnTo>
                    <a:pt x="10" y="1162"/>
                  </a:lnTo>
                  <a:close/>
                </a:path>
              </a:pathLst>
            </a:custGeom>
            <a:solidFill>
              <a:srgbClr val="73AFB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6418966" y="4977975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h="5079">
                  <a:moveTo>
                    <a:pt x="0" y="0"/>
                  </a:moveTo>
                  <a:lnTo>
                    <a:pt x="0" y="50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B7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6418966" y="4982996"/>
              <a:ext cx="0" cy="7620"/>
            </a:xfrm>
            <a:custGeom>
              <a:avLst/>
              <a:gdLst/>
              <a:ahLst/>
              <a:cxnLst/>
              <a:rect l="l" t="t" r="r" b="b"/>
              <a:pathLst>
                <a:path h="7620">
                  <a:moveTo>
                    <a:pt x="0" y="0"/>
                  </a:moveTo>
                  <a:lnTo>
                    <a:pt x="0" y="7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B5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6418966" y="4989999"/>
              <a:ext cx="0" cy="6350"/>
            </a:xfrm>
            <a:custGeom>
              <a:avLst/>
              <a:gdLst/>
              <a:ahLst/>
              <a:cxnLst/>
              <a:rect l="l" t="t" r="r" b="b"/>
              <a:pathLst>
                <a:path h="6350">
                  <a:moveTo>
                    <a:pt x="0" y="0"/>
                  </a:moveTo>
                  <a:lnTo>
                    <a:pt x="0" y="6057"/>
                  </a:lnTo>
                  <a:lnTo>
                    <a:pt x="0" y="6065"/>
                  </a:lnTo>
                  <a:close/>
                </a:path>
              </a:pathLst>
            </a:custGeom>
            <a:solidFill>
              <a:srgbClr val="7BB4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6418966" y="5000068"/>
              <a:ext cx="635" cy="1905"/>
            </a:xfrm>
            <a:custGeom>
              <a:avLst/>
              <a:gdLst/>
              <a:ahLst/>
              <a:cxnLst/>
              <a:rect l="l" t="t" r="r" b="b"/>
              <a:pathLst>
                <a:path w="635" h="1904">
                  <a:moveTo>
                    <a:pt x="0" y="0"/>
                  </a:moveTo>
                  <a:lnTo>
                    <a:pt x="0" y="14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B2C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6418966" y="5001526"/>
              <a:ext cx="635" cy="5715"/>
            </a:xfrm>
            <a:custGeom>
              <a:avLst/>
              <a:gdLst/>
              <a:ahLst/>
              <a:cxnLst/>
              <a:rect l="l" t="t" r="r" b="b"/>
              <a:pathLst>
                <a:path w="635" h="5714">
                  <a:moveTo>
                    <a:pt x="13" y="0"/>
                  </a:moveTo>
                  <a:lnTo>
                    <a:pt x="0" y="544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76B0B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6418966" y="5006973"/>
              <a:ext cx="635" cy="10160"/>
            </a:xfrm>
            <a:custGeom>
              <a:avLst/>
              <a:gdLst/>
              <a:ahLst/>
              <a:cxnLst/>
              <a:rect l="l" t="t" r="r" b="b"/>
              <a:pathLst>
                <a:path w="635" h="10160">
                  <a:moveTo>
                    <a:pt x="13" y="0"/>
                  </a:moveTo>
                  <a:lnTo>
                    <a:pt x="0" y="8787"/>
                  </a:lnTo>
                  <a:lnTo>
                    <a:pt x="13" y="10115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73AFB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418980" y="501698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6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AEB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418980" y="5000395"/>
              <a:ext cx="2057400" cy="741045"/>
            </a:xfrm>
            <a:custGeom>
              <a:avLst/>
              <a:gdLst/>
              <a:ahLst/>
              <a:cxnLst/>
              <a:rect l="l" t="t" r="r" b="b"/>
              <a:pathLst>
                <a:path w="2057400" h="741045">
                  <a:moveTo>
                    <a:pt x="2057151" y="240422"/>
                  </a:moveTo>
                  <a:lnTo>
                    <a:pt x="2054491" y="280556"/>
                  </a:lnTo>
                  <a:lnTo>
                    <a:pt x="2013551" y="323968"/>
                  </a:lnTo>
                  <a:lnTo>
                    <a:pt x="1359907" y="701352"/>
                  </a:lnTo>
                  <a:lnTo>
                    <a:pt x="1316975" y="718830"/>
                  </a:lnTo>
                  <a:lnTo>
                    <a:pt x="1301424" y="722419"/>
                  </a:lnTo>
                  <a:lnTo>
                    <a:pt x="1299790" y="728517"/>
                  </a:lnTo>
                  <a:lnTo>
                    <a:pt x="1297015" y="734771"/>
                  </a:lnTo>
                  <a:lnTo>
                    <a:pt x="1293202" y="740999"/>
                  </a:lnTo>
                  <a:lnTo>
                    <a:pt x="1310951" y="737521"/>
                  </a:lnTo>
                  <a:lnTo>
                    <a:pt x="1359907" y="718506"/>
                  </a:lnTo>
                  <a:lnTo>
                    <a:pt x="2021248" y="336671"/>
                  </a:lnTo>
                  <a:lnTo>
                    <a:pt x="2051096" y="305475"/>
                  </a:lnTo>
                  <a:lnTo>
                    <a:pt x="2057109" y="263347"/>
                  </a:lnTo>
                  <a:lnTo>
                    <a:pt x="2057151" y="240422"/>
                  </a:lnTo>
                  <a:close/>
                </a:path>
                <a:path w="2057400" h="741045">
                  <a:moveTo>
                    <a:pt x="0" y="0"/>
                  </a:moveTo>
                  <a:lnTo>
                    <a:pt x="0" y="17212"/>
                  </a:lnTo>
                  <a:lnTo>
                    <a:pt x="1631" y="27863"/>
                  </a:lnTo>
                  <a:lnTo>
                    <a:pt x="25941" y="57995"/>
                  </a:lnTo>
                  <a:lnTo>
                    <a:pt x="1065034" y="658061"/>
                  </a:lnTo>
                  <a:lnTo>
                    <a:pt x="1051434" y="633063"/>
                  </a:lnTo>
                  <a:lnTo>
                    <a:pt x="30693" y="43726"/>
                  </a:lnTo>
                  <a:lnTo>
                    <a:pt x="17389" y="34274"/>
                  </a:lnTo>
                  <a:lnTo>
                    <a:pt x="7863" y="23649"/>
                  </a:lnTo>
                  <a:lnTo>
                    <a:pt x="2078" y="12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8A9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419321" y="4955457"/>
              <a:ext cx="2056764" cy="732790"/>
            </a:xfrm>
            <a:custGeom>
              <a:avLst/>
              <a:gdLst/>
              <a:ahLst/>
              <a:cxnLst/>
              <a:rect l="l" t="t" r="r" b="b"/>
              <a:pathLst>
                <a:path w="2056765" h="732789">
                  <a:moveTo>
                    <a:pt x="0" y="0"/>
                  </a:moveTo>
                  <a:lnTo>
                    <a:pt x="15661" y="39103"/>
                  </a:lnTo>
                  <a:lnTo>
                    <a:pt x="1182118" y="714797"/>
                  </a:lnTo>
                  <a:lnTo>
                    <a:pt x="1221645" y="728990"/>
                  </a:lnTo>
                  <a:lnTo>
                    <a:pt x="1268202" y="732337"/>
                  </a:lnTo>
                  <a:lnTo>
                    <a:pt x="1316079" y="725077"/>
                  </a:lnTo>
                  <a:lnTo>
                    <a:pt x="1359565" y="707447"/>
                  </a:lnTo>
                  <a:lnTo>
                    <a:pt x="2013210" y="330059"/>
                  </a:lnTo>
                  <a:lnTo>
                    <a:pt x="2047116" y="300337"/>
                  </a:lnTo>
                  <a:lnTo>
                    <a:pt x="2056316" y="267912"/>
                  </a:lnTo>
                  <a:lnTo>
                    <a:pt x="2052275" y="281815"/>
                  </a:lnTo>
                  <a:lnTo>
                    <a:pt x="2043711" y="295494"/>
                  </a:lnTo>
                  <a:lnTo>
                    <a:pt x="2013210" y="320544"/>
                  </a:lnTo>
                  <a:lnTo>
                    <a:pt x="1359565" y="697928"/>
                  </a:lnTo>
                  <a:lnTo>
                    <a:pt x="1316079" y="715567"/>
                  </a:lnTo>
                  <a:lnTo>
                    <a:pt x="1268202" y="722832"/>
                  </a:lnTo>
                  <a:lnTo>
                    <a:pt x="1221645" y="719486"/>
                  </a:lnTo>
                  <a:lnTo>
                    <a:pt x="1182118" y="705294"/>
                  </a:lnTo>
                  <a:lnTo>
                    <a:pt x="30351" y="40316"/>
                  </a:lnTo>
                  <a:lnTo>
                    <a:pt x="2743" y="11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3" name="object 10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235118" y="3469999"/>
              <a:ext cx="1591998" cy="1700055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7286496" y="3524158"/>
              <a:ext cx="1466850" cy="1595120"/>
            </a:xfrm>
            <a:custGeom>
              <a:avLst/>
              <a:gdLst/>
              <a:ahLst/>
              <a:cxnLst/>
              <a:rect l="l" t="t" r="r" b="b"/>
              <a:pathLst>
                <a:path w="1466850" h="1595120">
                  <a:moveTo>
                    <a:pt x="297804" y="0"/>
                  </a:moveTo>
                  <a:lnTo>
                    <a:pt x="290240" y="0"/>
                  </a:lnTo>
                  <a:lnTo>
                    <a:pt x="277700" y="1858"/>
                  </a:lnTo>
                  <a:lnTo>
                    <a:pt x="248393" y="31493"/>
                  </a:lnTo>
                  <a:lnTo>
                    <a:pt x="1635" y="885129"/>
                  </a:lnTo>
                  <a:lnTo>
                    <a:pt x="0" y="899568"/>
                  </a:lnTo>
                  <a:lnTo>
                    <a:pt x="3079" y="913368"/>
                  </a:lnTo>
                  <a:lnTo>
                    <a:pt x="10436" y="925441"/>
                  </a:lnTo>
                  <a:lnTo>
                    <a:pt x="21633" y="934700"/>
                  </a:lnTo>
                  <a:lnTo>
                    <a:pt x="1161202" y="1592619"/>
                  </a:lnTo>
                  <a:lnTo>
                    <a:pt x="1168449" y="1594595"/>
                  </a:lnTo>
                  <a:lnTo>
                    <a:pt x="1176002" y="1594595"/>
                  </a:lnTo>
                  <a:lnTo>
                    <a:pt x="1210960" y="1577211"/>
                  </a:lnTo>
                  <a:lnTo>
                    <a:pt x="1464606" y="709466"/>
                  </a:lnTo>
                  <a:lnTo>
                    <a:pt x="1466247" y="695027"/>
                  </a:lnTo>
                  <a:lnTo>
                    <a:pt x="1463169" y="681227"/>
                  </a:lnTo>
                  <a:lnTo>
                    <a:pt x="1455808" y="669153"/>
                  </a:lnTo>
                  <a:lnTo>
                    <a:pt x="1444605" y="659894"/>
                  </a:lnTo>
                  <a:lnTo>
                    <a:pt x="305050" y="1977"/>
                  </a:lnTo>
                  <a:lnTo>
                    <a:pt x="297804" y="0"/>
                  </a:lnTo>
                  <a:close/>
                </a:path>
              </a:pathLst>
            </a:custGeom>
            <a:solidFill>
              <a:srgbClr val="2C757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295062" y="3532733"/>
              <a:ext cx="1449705" cy="1577975"/>
            </a:xfrm>
            <a:custGeom>
              <a:avLst/>
              <a:gdLst/>
              <a:ahLst/>
              <a:cxnLst/>
              <a:rect l="l" t="t" r="r" b="b"/>
              <a:pathLst>
                <a:path w="1449704" h="1577975">
                  <a:moveTo>
                    <a:pt x="287707" y="0"/>
                  </a:moveTo>
                  <a:lnTo>
                    <a:pt x="281673" y="0"/>
                  </a:lnTo>
                  <a:lnTo>
                    <a:pt x="271605" y="1495"/>
                  </a:lnTo>
                  <a:lnTo>
                    <a:pt x="1315" y="878926"/>
                  </a:lnTo>
                  <a:lnTo>
                    <a:pt x="0" y="890509"/>
                  </a:lnTo>
                  <a:lnTo>
                    <a:pt x="2469" y="901578"/>
                  </a:lnTo>
                  <a:lnTo>
                    <a:pt x="8373" y="911261"/>
                  </a:lnTo>
                  <a:lnTo>
                    <a:pt x="17358" y="918687"/>
                  </a:lnTo>
                  <a:lnTo>
                    <a:pt x="1155602" y="1575854"/>
                  </a:lnTo>
                  <a:lnTo>
                    <a:pt x="1161398" y="1577445"/>
                  </a:lnTo>
                  <a:lnTo>
                    <a:pt x="1167436" y="1577445"/>
                  </a:lnTo>
                  <a:lnTo>
                    <a:pt x="1201041" y="1552150"/>
                  </a:lnTo>
                  <a:lnTo>
                    <a:pt x="1447804" y="698515"/>
                  </a:lnTo>
                  <a:lnTo>
                    <a:pt x="1449113" y="686932"/>
                  </a:lnTo>
                  <a:lnTo>
                    <a:pt x="1446639" y="675864"/>
                  </a:lnTo>
                  <a:lnTo>
                    <a:pt x="1440733" y="666181"/>
                  </a:lnTo>
                  <a:lnTo>
                    <a:pt x="1431747" y="658754"/>
                  </a:lnTo>
                  <a:lnTo>
                    <a:pt x="293507" y="1587"/>
                  </a:lnTo>
                  <a:lnTo>
                    <a:pt x="287707" y="0"/>
                  </a:lnTo>
                  <a:close/>
                </a:path>
              </a:pathLst>
            </a:custGeom>
            <a:solidFill>
              <a:srgbClr val="02694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559052" y="3472784"/>
              <a:ext cx="1245235" cy="1696720"/>
            </a:xfrm>
            <a:custGeom>
              <a:avLst/>
              <a:gdLst/>
              <a:ahLst/>
              <a:cxnLst/>
              <a:rect l="l" t="t" r="r" b="b"/>
              <a:pathLst>
                <a:path w="1245234" h="1696720">
                  <a:moveTo>
                    <a:pt x="16234" y="0"/>
                  </a:moveTo>
                  <a:lnTo>
                    <a:pt x="0" y="1668"/>
                  </a:lnTo>
                  <a:lnTo>
                    <a:pt x="14499" y="1180"/>
                  </a:lnTo>
                  <a:lnTo>
                    <a:pt x="29091" y="2939"/>
                  </a:lnTo>
                  <a:lnTo>
                    <a:pt x="1190387" y="667755"/>
                  </a:lnTo>
                  <a:lnTo>
                    <a:pt x="1230919" y="714414"/>
                  </a:lnTo>
                  <a:lnTo>
                    <a:pt x="1237666" y="744597"/>
                  </a:lnTo>
                  <a:lnTo>
                    <a:pt x="1234102" y="776133"/>
                  </a:lnTo>
                  <a:lnTo>
                    <a:pt x="987332" y="1629826"/>
                  </a:lnTo>
                  <a:lnTo>
                    <a:pt x="959214" y="1674465"/>
                  </a:lnTo>
                  <a:lnTo>
                    <a:pt x="913726" y="1696718"/>
                  </a:lnTo>
                  <a:lnTo>
                    <a:pt x="940250" y="1689876"/>
                  </a:lnTo>
                  <a:lnTo>
                    <a:pt x="982501" y="1655225"/>
                  </a:lnTo>
                  <a:lnTo>
                    <a:pt x="1241503" y="775078"/>
                  </a:lnTo>
                  <a:lnTo>
                    <a:pt x="1245066" y="743541"/>
                  </a:lnTo>
                  <a:lnTo>
                    <a:pt x="1238319" y="713357"/>
                  </a:lnTo>
                  <a:lnTo>
                    <a:pt x="1197789" y="666696"/>
                  </a:lnTo>
                  <a:lnTo>
                    <a:pt x="64963" y="12670"/>
                  </a:lnTo>
                  <a:lnTo>
                    <a:pt x="32709" y="1167"/>
                  </a:lnTo>
                  <a:lnTo>
                    <a:pt x="16234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7" name="object 10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426886" y="5127976"/>
              <a:ext cx="562385" cy="30462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912545" y="4654237"/>
              <a:ext cx="1284545" cy="74040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977884" y="4816785"/>
              <a:ext cx="196397" cy="125629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213661" y="4799106"/>
              <a:ext cx="94141" cy="2848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176867" y="4701855"/>
              <a:ext cx="94148" cy="2848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044195" y="4739864"/>
              <a:ext cx="192528" cy="10252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7532238" y="4846193"/>
              <a:ext cx="94142" cy="8932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7798089" y="5328259"/>
              <a:ext cx="159584" cy="6638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958680" y="5092401"/>
              <a:ext cx="236975" cy="18794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912050" y="4854782"/>
              <a:ext cx="125427" cy="46594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954718" y="4955072"/>
              <a:ext cx="864564" cy="44435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7151607" y="4854415"/>
              <a:ext cx="121220" cy="9096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628368" y="4887226"/>
              <a:ext cx="68299" cy="29137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6954657" y="5103039"/>
              <a:ext cx="515620" cy="187325"/>
            </a:xfrm>
            <a:custGeom>
              <a:avLst/>
              <a:gdLst/>
              <a:ahLst/>
              <a:cxnLst/>
              <a:rect l="l" t="t" r="r" b="b"/>
              <a:pathLst>
                <a:path w="515620" h="187325">
                  <a:moveTo>
                    <a:pt x="196815" y="0"/>
                  </a:moveTo>
                  <a:lnTo>
                    <a:pt x="10824" y="100425"/>
                  </a:lnTo>
                  <a:lnTo>
                    <a:pt x="0" y="115233"/>
                  </a:lnTo>
                  <a:lnTo>
                    <a:pt x="1460" y="120199"/>
                  </a:lnTo>
                  <a:lnTo>
                    <a:pt x="3145" y="116955"/>
                  </a:lnTo>
                  <a:lnTo>
                    <a:pt x="6212" y="113813"/>
                  </a:lnTo>
                  <a:lnTo>
                    <a:pt x="10824" y="111153"/>
                  </a:lnTo>
                  <a:lnTo>
                    <a:pt x="174001" y="16938"/>
                  </a:lnTo>
                  <a:lnTo>
                    <a:pt x="184861" y="12538"/>
                  </a:lnTo>
                  <a:lnTo>
                    <a:pt x="196815" y="10726"/>
                  </a:lnTo>
                  <a:lnTo>
                    <a:pt x="208438" y="11560"/>
                  </a:lnTo>
                  <a:lnTo>
                    <a:pt x="218306" y="15101"/>
                  </a:lnTo>
                  <a:lnTo>
                    <a:pt x="508722" y="182770"/>
                  </a:lnTo>
                  <a:lnTo>
                    <a:pt x="510755" y="184762"/>
                  </a:lnTo>
                  <a:lnTo>
                    <a:pt x="512016" y="186911"/>
                  </a:lnTo>
                  <a:lnTo>
                    <a:pt x="515097" y="180939"/>
                  </a:lnTo>
                  <a:lnTo>
                    <a:pt x="513190" y="174631"/>
                  </a:lnTo>
                  <a:lnTo>
                    <a:pt x="218306" y="4374"/>
                  </a:lnTo>
                  <a:lnTo>
                    <a:pt x="208438" y="833"/>
                  </a:lnTo>
                  <a:lnTo>
                    <a:pt x="196815" y="0"/>
                  </a:lnTo>
                  <a:close/>
                </a:path>
              </a:pathLst>
            </a:custGeom>
            <a:solidFill>
              <a:srgbClr val="89BEC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1" name="object 1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952990" y="5332477"/>
              <a:ext cx="273866" cy="6744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597814" y="5124059"/>
              <a:ext cx="308794" cy="18118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551252" y="5098554"/>
              <a:ext cx="404326" cy="237632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7950743" y="5331822"/>
              <a:ext cx="6350" cy="5715"/>
            </a:xfrm>
            <a:custGeom>
              <a:avLst/>
              <a:gdLst/>
              <a:ahLst/>
              <a:cxnLst/>
              <a:rect l="l" t="t" r="r" b="b"/>
              <a:pathLst>
                <a:path w="6350" h="5714">
                  <a:moveTo>
                    <a:pt x="4834" y="0"/>
                  </a:moveTo>
                  <a:lnTo>
                    <a:pt x="3787" y="1587"/>
                  </a:lnTo>
                  <a:lnTo>
                    <a:pt x="2189" y="3082"/>
                  </a:lnTo>
                  <a:lnTo>
                    <a:pt x="0" y="4363"/>
                  </a:lnTo>
                  <a:lnTo>
                    <a:pt x="2246" y="5676"/>
                  </a:lnTo>
                  <a:lnTo>
                    <a:pt x="4130" y="4150"/>
                  </a:lnTo>
                  <a:lnTo>
                    <a:pt x="5364" y="2433"/>
                  </a:lnTo>
                  <a:lnTo>
                    <a:pt x="5943" y="655"/>
                  </a:lnTo>
                  <a:lnTo>
                    <a:pt x="4834" y="0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5" name="object 12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995459" y="5342291"/>
              <a:ext cx="225385" cy="50079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556619" y="5094532"/>
              <a:ext cx="445039" cy="260615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7955578" y="5328514"/>
              <a:ext cx="1905" cy="4445"/>
            </a:xfrm>
            <a:custGeom>
              <a:avLst/>
              <a:gdLst/>
              <a:ahLst/>
              <a:cxnLst/>
              <a:rect l="l" t="t" r="r" b="b"/>
              <a:pathLst>
                <a:path w="1904" h="4445">
                  <a:moveTo>
                    <a:pt x="1379" y="0"/>
                  </a:moveTo>
                  <a:lnTo>
                    <a:pt x="1155" y="1130"/>
                  </a:lnTo>
                  <a:lnTo>
                    <a:pt x="706" y="2246"/>
                  </a:lnTo>
                  <a:lnTo>
                    <a:pt x="0" y="3308"/>
                  </a:lnTo>
                  <a:lnTo>
                    <a:pt x="1108" y="3963"/>
                  </a:lnTo>
                  <a:lnTo>
                    <a:pt x="1541" y="2660"/>
                  </a:lnTo>
                  <a:lnTo>
                    <a:pt x="1624" y="1318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FCFDF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8" name="object 12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561839" y="5090428"/>
              <a:ext cx="653014" cy="294601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305283" y="5122637"/>
              <a:ext cx="83030" cy="17767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566923" y="5087213"/>
              <a:ext cx="447145" cy="26077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7604521" y="5105281"/>
              <a:ext cx="305755" cy="17857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014068" y="5331891"/>
              <a:ext cx="188812" cy="3902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573288" y="5081979"/>
              <a:ext cx="447061" cy="26241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8020349" y="5328420"/>
              <a:ext cx="176529" cy="3569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576722" y="5077648"/>
              <a:ext cx="450475" cy="26312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8027197" y="5324939"/>
              <a:ext cx="163669" cy="32551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581441" y="5073249"/>
              <a:ext cx="452624" cy="26357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034065" y="5321469"/>
              <a:ext cx="150793" cy="2955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586039" y="5068777"/>
              <a:ext cx="454654" cy="264078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8040693" y="5317973"/>
              <a:ext cx="138139" cy="2674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590520" y="5064242"/>
              <a:ext cx="456418" cy="26478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8046939" y="5314492"/>
              <a:ext cx="125869" cy="2404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594898" y="5059637"/>
              <a:ext cx="457862" cy="26578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052761" y="5310997"/>
              <a:ext cx="114015" cy="21506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7599156" y="5054979"/>
              <a:ext cx="458946" cy="26708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058103" y="5285339"/>
              <a:ext cx="102640" cy="41249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603312" y="5008581"/>
              <a:ext cx="513057" cy="310393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7995941" y="5251333"/>
              <a:ext cx="84455" cy="29209"/>
            </a:xfrm>
            <a:custGeom>
              <a:avLst/>
              <a:gdLst/>
              <a:ahLst/>
              <a:cxnLst/>
              <a:rect l="l" t="t" r="r" b="b"/>
              <a:pathLst>
                <a:path w="84454" h="29210">
                  <a:moveTo>
                    <a:pt x="731" y="0"/>
                  </a:moveTo>
                  <a:lnTo>
                    <a:pt x="33995" y="25595"/>
                  </a:lnTo>
                  <a:lnTo>
                    <a:pt x="43373" y="29009"/>
                  </a:lnTo>
                  <a:lnTo>
                    <a:pt x="53337" y="29009"/>
                  </a:lnTo>
                  <a:lnTo>
                    <a:pt x="58421" y="27893"/>
                  </a:lnTo>
                  <a:lnTo>
                    <a:pt x="61437" y="26150"/>
                  </a:lnTo>
                  <a:lnTo>
                    <a:pt x="43088" y="26150"/>
                  </a:lnTo>
                  <a:lnTo>
                    <a:pt x="37937" y="25008"/>
                  </a:lnTo>
                  <a:lnTo>
                    <a:pt x="3092" y="4892"/>
                  </a:lnTo>
                  <a:lnTo>
                    <a:pt x="1257" y="2480"/>
                  </a:lnTo>
                  <a:lnTo>
                    <a:pt x="731" y="0"/>
                  </a:lnTo>
                  <a:close/>
                </a:path>
                <a:path w="84454" h="29210">
                  <a:moveTo>
                    <a:pt x="81673" y="11598"/>
                  </a:moveTo>
                  <a:lnTo>
                    <a:pt x="58421" y="25020"/>
                  </a:lnTo>
                  <a:lnTo>
                    <a:pt x="53337" y="26150"/>
                  </a:lnTo>
                  <a:lnTo>
                    <a:pt x="61437" y="26150"/>
                  </a:lnTo>
                  <a:lnTo>
                    <a:pt x="84146" y="13031"/>
                  </a:lnTo>
                  <a:lnTo>
                    <a:pt x="81673" y="11598"/>
                  </a:lnTo>
                  <a:close/>
                </a:path>
              </a:pathLst>
            </a:custGeom>
            <a:solidFill>
              <a:srgbClr val="E3F0F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030594" y="3517903"/>
              <a:ext cx="1275715" cy="1840230"/>
            </a:xfrm>
            <a:custGeom>
              <a:avLst/>
              <a:gdLst/>
              <a:ahLst/>
              <a:cxnLst/>
              <a:rect l="l" t="t" r="r" b="b"/>
              <a:pathLst>
                <a:path w="1275715" h="1840229">
                  <a:moveTo>
                    <a:pt x="49689" y="0"/>
                  </a:moveTo>
                  <a:lnTo>
                    <a:pt x="23828" y="8314"/>
                  </a:lnTo>
                  <a:lnTo>
                    <a:pt x="6393" y="32723"/>
                  </a:lnTo>
                  <a:lnTo>
                    <a:pt x="0" y="71249"/>
                  </a:lnTo>
                  <a:lnTo>
                    <a:pt x="0" y="1031240"/>
                  </a:lnTo>
                  <a:lnTo>
                    <a:pt x="6393" y="1077156"/>
                  </a:lnTo>
                  <a:lnTo>
                    <a:pt x="23828" y="1121700"/>
                  </a:lnTo>
                  <a:lnTo>
                    <a:pt x="49689" y="1159873"/>
                  </a:lnTo>
                  <a:lnTo>
                    <a:pt x="81360" y="1186676"/>
                  </a:lnTo>
                  <a:lnTo>
                    <a:pt x="1194037" y="1830037"/>
                  </a:lnTo>
                  <a:lnTo>
                    <a:pt x="1225704" y="1839793"/>
                  </a:lnTo>
                  <a:lnTo>
                    <a:pt x="1251565" y="1831479"/>
                  </a:lnTo>
                  <a:lnTo>
                    <a:pt x="1269003" y="1807070"/>
                  </a:lnTo>
                  <a:lnTo>
                    <a:pt x="1275397" y="1768545"/>
                  </a:lnTo>
                  <a:lnTo>
                    <a:pt x="1275397" y="808554"/>
                  </a:lnTo>
                  <a:lnTo>
                    <a:pt x="1269003" y="762638"/>
                  </a:lnTo>
                  <a:lnTo>
                    <a:pt x="1251565" y="718094"/>
                  </a:lnTo>
                  <a:lnTo>
                    <a:pt x="1225704" y="679920"/>
                  </a:lnTo>
                  <a:lnTo>
                    <a:pt x="1194037" y="653114"/>
                  </a:lnTo>
                  <a:lnTo>
                    <a:pt x="81360" y="9757"/>
                  </a:lnTo>
                  <a:lnTo>
                    <a:pt x="49689" y="0"/>
                  </a:lnTo>
                  <a:close/>
                </a:path>
              </a:pathLst>
            </a:custGeom>
            <a:solidFill>
              <a:srgbClr val="5DB13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061418" y="3505893"/>
              <a:ext cx="1268095" cy="1850389"/>
            </a:xfrm>
            <a:custGeom>
              <a:avLst/>
              <a:gdLst/>
              <a:ahLst/>
              <a:cxnLst/>
              <a:rect l="l" t="t" r="r" b="b"/>
              <a:pathLst>
                <a:path w="1268095" h="1850389">
                  <a:moveTo>
                    <a:pt x="36572" y="0"/>
                  </a:moveTo>
                  <a:lnTo>
                    <a:pt x="25984" y="2537"/>
                  </a:lnTo>
                  <a:lnTo>
                    <a:pt x="0" y="16123"/>
                  </a:lnTo>
                  <a:lnTo>
                    <a:pt x="10967" y="12659"/>
                  </a:lnTo>
                  <a:lnTo>
                    <a:pt x="23237" y="12298"/>
                  </a:lnTo>
                  <a:lnTo>
                    <a:pt x="1163213" y="665123"/>
                  </a:lnTo>
                  <a:lnTo>
                    <a:pt x="1194880" y="691929"/>
                  </a:lnTo>
                  <a:lnTo>
                    <a:pt x="1220741" y="730104"/>
                  </a:lnTo>
                  <a:lnTo>
                    <a:pt x="1238178" y="774648"/>
                  </a:lnTo>
                  <a:lnTo>
                    <a:pt x="1244573" y="820564"/>
                  </a:lnTo>
                  <a:lnTo>
                    <a:pt x="1244573" y="1780554"/>
                  </a:lnTo>
                  <a:lnTo>
                    <a:pt x="1242017" y="1806147"/>
                  </a:lnTo>
                  <a:lnTo>
                    <a:pt x="1234774" y="1826528"/>
                  </a:lnTo>
                  <a:lnTo>
                    <a:pt x="1223484" y="1841221"/>
                  </a:lnTo>
                  <a:lnTo>
                    <a:pt x="1208785" y="1849746"/>
                  </a:lnTo>
                  <a:lnTo>
                    <a:pt x="1210550" y="1849844"/>
                  </a:lnTo>
                  <a:lnTo>
                    <a:pt x="1252981" y="1821938"/>
                  </a:lnTo>
                  <a:lnTo>
                    <a:pt x="1267617" y="1768296"/>
                  </a:lnTo>
                  <a:lnTo>
                    <a:pt x="1267617" y="808306"/>
                  </a:lnTo>
                  <a:lnTo>
                    <a:pt x="1261224" y="762396"/>
                  </a:lnTo>
                  <a:lnTo>
                    <a:pt x="1243790" y="717856"/>
                  </a:lnTo>
                  <a:lnTo>
                    <a:pt x="1217932" y="679684"/>
                  </a:lnTo>
                  <a:lnTo>
                    <a:pt x="1186267" y="652879"/>
                  </a:lnTo>
                  <a:lnTo>
                    <a:pt x="73583" y="9513"/>
                  </a:lnTo>
                  <a:lnTo>
                    <a:pt x="48143" y="236"/>
                  </a:lnTo>
                  <a:lnTo>
                    <a:pt x="36572" y="0"/>
                  </a:lnTo>
                  <a:close/>
                </a:path>
              </a:pathLst>
            </a:custGeom>
            <a:solidFill>
              <a:srgbClr val="2C757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1" name="object 15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077722" y="3704501"/>
              <a:ext cx="1179870" cy="1580657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7066850" y="3516378"/>
              <a:ext cx="1243330" cy="1838960"/>
            </a:xfrm>
            <a:custGeom>
              <a:avLst/>
              <a:gdLst/>
              <a:ahLst/>
              <a:cxnLst/>
              <a:rect l="l" t="t" r="r" b="b"/>
              <a:pathLst>
                <a:path w="1243329" h="1838960">
                  <a:moveTo>
                    <a:pt x="22711" y="0"/>
                  </a:moveTo>
                  <a:lnTo>
                    <a:pt x="10823" y="64"/>
                  </a:lnTo>
                  <a:lnTo>
                    <a:pt x="0" y="3064"/>
                  </a:lnTo>
                  <a:lnTo>
                    <a:pt x="9045" y="2568"/>
                  </a:lnTo>
                  <a:lnTo>
                    <a:pt x="18654" y="3888"/>
                  </a:lnTo>
                  <a:lnTo>
                    <a:pt x="1151920" y="655618"/>
                  </a:lnTo>
                  <a:lnTo>
                    <a:pt x="1183591" y="682421"/>
                  </a:lnTo>
                  <a:lnTo>
                    <a:pt x="1209452" y="720594"/>
                  </a:lnTo>
                  <a:lnTo>
                    <a:pt x="1226887" y="765136"/>
                  </a:lnTo>
                  <a:lnTo>
                    <a:pt x="1233280" y="811052"/>
                  </a:lnTo>
                  <a:lnTo>
                    <a:pt x="1233280" y="1771045"/>
                  </a:lnTo>
                  <a:lnTo>
                    <a:pt x="1230983" y="1795348"/>
                  </a:lnTo>
                  <a:lnTo>
                    <a:pt x="1224460" y="1814996"/>
                  </a:lnTo>
                  <a:lnTo>
                    <a:pt x="1214259" y="1829610"/>
                  </a:lnTo>
                  <a:lnTo>
                    <a:pt x="1200931" y="1838808"/>
                  </a:lnTo>
                  <a:lnTo>
                    <a:pt x="1218095" y="1831834"/>
                  </a:lnTo>
                  <a:lnTo>
                    <a:pt x="1231391" y="1817312"/>
                  </a:lnTo>
                  <a:lnTo>
                    <a:pt x="1239983" y="1795865"/>
                  </a:lnTo>
                  <a:lnTo>
                    <a:pt x="1243032" y="1768115"/>
                  </a:lnTo>
                  <a:lnTo>
                    <a:pt x="1243032" y="808124"/>
                  </a:lnTo>
                  <a:lnTo>
                    <a:pt x="1236640" y="762214"/>
                  </a:lnTo>
                  <a:lnTo>
                    <a:pt x="1219206" y="717670"/>
                  </a:lnTo>
                  <a:lnTo>
                    <a:pt x="1193350" y="679493"/>
                  </a:lnTo>
                  <a:lnTo>
                    <a:pt x="1161688" y="652688"/>
                  </a:lnTo>
                  <a:lnTo>
                    <a:pt x="49010" y="9331"/>
                  </a:lnTo>
                  <a:lnTo>
                    <a:pt x="35496" y="3034"/>
                  </a:lnTo>
                  <a:lnTo>
                    <a:pt x="22711" y="0"/>
                  </a:lnTo>
                  <a:close/>
                </a:path>
              </a:pathLst>
            </a:custGeom>
            <a:solidFill>
              <a:srgbClr val="85C6A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3" name="object 15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090556" y="3600066"/>
              <a:ext cx="145602" cy="110016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7112584" y="3797192"/>
              <a:ext cx="1111885" cy="1397000"/>
            </a:xfrm>
            <a:custGeom>
              <a:avLst/>
              <a:gdLst/>
              <a:ahLst/>
              <a:cxnLst/>
              <a:rect l="l" t="t" r="r" b="b"/>
              <a:pathLst>
                <a:path w="1111884" h="1397000">
                  <a:moveTo>
                    <a:pt x="1111402" y="1393367"/>
                  </a:moveTo>
                  <a:lnTo>
                    <a:pt x="1110830" y="1391208"/>
                  </a:lnTo>
                  <a:lnTo>
                    <a:pt x="4152" y="751065"/>
                  </a:lnTo>
                  <a:lnTo>
                    <a:pt x="1981" y="751611"/>
                  </a:lnTo>
                  <a:lnTo>
                    <a:pt x="0" y="755015"/>
                  </a:lnTo>
                  <a:lnTo>
                    <a:pt x="584" y="757186"/>
                  </a:lnTo>
                  <a:lnTo>
                    <a:pt x="1105585" y="1396365"/>
                  </a:lnTo>
                  <a:lnTo>
                    <a:pt x="1107363" y="1396834"/>
                  </a:lnTo>
                  <a:lnTo>
                    <a:pt x="1108583" y="1396834"/>
                  </a:lnTo>
                  <a:lnTo>
                    <a:pt x="1109776" y="1396199"/>
                  </a:lnTo>
                  <a:lnTo>
                    <a:pt x="1111402" y="1393367"/>
                  </a:lnTo>
                  <a:close/>
                </a:path>
                <a:path w="1111884" h="1397000">
                  <a:moveTo>
                    <a:pt x="1111402" y="1300060"/>
                  </a:moveTo>
                  <a:lnTo>
                    <a:pt x="1110830" y="1297901"/>
                  </a:lnTo>
                  <a:lnTo>
                    <a:pt x="4152" y="657745"/>
                  </a:lnTo>
                  <a:lnTo>
                    <a:pt x="1981" y="658304"/>
                  </a:lnTo>
                  <a:lnTo>
                    <a:pt x="0" y="661708"/>
                  </a:lnTo>
                  <a:lnTo>
                    <a:pt x="584" y="663867"/>
                  </a:lnTo>
                  <a:lnTo>
                    <a:pt x="1105585" y="1303045"/>
                  </a:lnTo>
                  <a:lnTo>
                    <a:pt x="1107363" y="1303515"/>
                  </a:lnTo>
                  <a:lnTo>
                    <a:pt x="1108583" y="1303515"/>
                  </a:lnTo>
                  <a:lnTo>
                    <a:pt x="1109776" y="1302893"/>
                  </a:lnTo>
                  <a:lnTo>
                    <a:pt x="1111402" y="1300060"/>
                  </a:lnTo>
                  <a:close/>
                </a:path>
                <a:path w="1111884" h="1397000">
                  <a:moveTo>
                    <a:pt x="1111402" y="1205572"/>
                  </a:moveTo>
                  <a:lnTo>
                    <a:pt x="1110830" y="1203401"/>
                  </a:lnTo>
                  <a:lnTo>
                    <a:pt x="4152" y="563245"/>
                  </a:lnTo>
                  <a:lnTo>
                    <a:pt x="1981" y="563816"/>
                  </a:lnTo>
                  <a:lnTo>
                    <a:pt x="0" y="567220"/>
                  </a:lnTo>
                  <a:lnTo>
                    <a:pt x="584" y="569379"/>
                  </a:lnTo>
                  <a:lnTo>
                    <a:pt x="1105585" y="1208557"/>
                  </a:lnTo>
                  <a:lnTo>
                    <a:pt x="1107363" y="1209040"/>
                  </a:lnTo>
                  <a:lnTo>
                    <a:pt x="1108583" y="1209040"/>
                  </a:lnTo>
                  <a:lnTo>
                    <a:pt x="1109776" y="1208392"/>
                  </a:lnTo>
                  <a:lnTo>
                    <a:pt x="1111402" y="1205572"/>
                  </a:lnTo>
                  <a:close/>
                </a:path>
                <a:path w="1111884" h="1397000">
                  <a:moveTo>
                    <a:pt x="1111402" y="1107668"/>
                  </a:moveTo>
                  <a:lnTo>
                    <a:pt x="1110830" y="1105509"/>
                  </a:lnTo>
                  <a:lnTo>
                    <a:pt x="4152" y="465366"/>
                  </a:lnTo>
                  <a:lnTo>
                    <a:pt x="1981" y="465924"/>
                  </a:lnTo>
                  <a:lnTo>
                    <a:pt x="0" y="469315"/>
                  </a:lnTo>
                  <a:lnTo>
                    <a:pt x="584" y="471487"/>
                  </a:lnTo>
                  <a:lnTo>
                    <a:pt x="1105585" y="1110665"/>
                  </a:lnTo>
                  <a:lnTo>
                    <a:pt x="1107363" y="1111135"/>
                  </a:lnTo>
                  <a:lnTo>
                    <a:pt x="1108583" y="1111135"/>
                  </a:lnTo>
                  <a:lnTo>
                    <a:pt x="1109776" y="1110500"/>
                  </a:lnTo>
                  <a:lnTo>
                    <a:pt x="1111402" y="1107668"/>
                  </a:lnTo>
                  <a:close/>
                </a:path>
                <a:path w="1111884" h="1397000">
                  <a:moveTo>
                    <a:pt x="1111402" y="1014361"/>
                  </a:moveTo>
                  <a:lnTo>
                    <a:pt x="1110830" y="1012202"/>
                  </a:lnTo>
                  <a:lnTo>
                    <a:pt x="4152" y="372046"/>
                  </a:lnTo>
                  <a:lnTo>
                    <a:pt x="1981" y="372605"/>
                  </a:lnTo>
                  <a:lnTo>
                    <a:pt x="0" y="376008"/>
                  </a:lnTo>
                  <a:lnTo>
                    <a:pt x="584" y="378167"/>
                  </a:lnTo>
                  <a:lnTo>
                    <a:pt x="1105585" y="1017346"/>
                  </a:lnTo>
                  <a:lnTo>
                    <a:pt x="1107363" y="1017828"/>
                  </a:lnTo>
                  <a:lnTo>
                    <a:pt x="1108583" y="1017828"/>
                  </a:lnTo>
                  <a:lnTo>
                    <a:pt x="1109776" y="1017193"/>
                  </a:lnTo>
                  <a:lnTo>
                    <a:pt x="1111402" y="1014361"/>
                  </a:lnTo>
                  <a:close/>
                </a:path>
                <a:path w="1111884" h="1397000">
                  <a:moveTo>
                    <a:pt x="1111402" y="919873"/>
                  </a:moveTo>
                  <a:lnTo>
                    <a:pt x="1110830" y="917714"/>
                  </a:lnTo>
                  <a:lnTo>
                    <a:pt x="4152" y="277558"/>
                  </a:lnTo>
                  <a:lnTo>
                    <a:pt x="1981" y="278117"/>
                  </a:lnTo>
                  <a:lnTo>
                    <a:pt x="0" y="281520"/>
                  </a:lnTo>
                  <a:lnTo>
                    <a:pt x="584" y="283679"/>
                  </a:lnTo>
                  <a:lnTo>
                    <a:pt x="1105585" y="922870"/>
                  </a:lnTo>
                  <a:lnTo>
                    <a:pt x="1107363" y="923328"/>
                  </a:lnTo>
                  <a:lnTo>
                    <a:pt x="1108583" y="923328"/>
                  </a:lnTo>
                  <a:lnTo>
                    <a:pt x="1109776" y="922705"/>
                  </a:lnTo>
                  <a:lnTo>
                    <a:pt x="1111402" y="919873"/>
                  </a:lnTo>
                  <a:close/>
                </a:path>
                <a:path w="1111884" h="1397000">
                  <a:moveTo>
                    <a:pt x="1111402" y="828929"/>
                  </a:moveTo>
                  <a:lnTo>
                    <a:pt x="1110830" y="826770"/>
                  </a:lnTo>
                  <a:lnTo>
                    <a:pt x="4152" y="186613"/>
                  </a:lnTo>
                  <a:lnTo>
                    <a:pt x="1981" y="187172"/>
                  </a:lnTo>
                  <a:lnTo>
                    <a:pt x="0" y="190576"/>
                  </a:lnTo>
                  <a:lnTo>
                    <a:pt x="584" y="192735"/>
                  </a:lnTo>
                  <a:lnTo>
                    <a:pt x="1105585" y="831913"/>
                  </a:lnTo>
                  <a:lnTo>
                    <a:pt x="1107363" y="832383"/>
                  </a:lnTo>
                  <a:lnTo>
                    <a:pt x="1108583" y="832383"/>
                  </a:lnTo>
                  <a:lnTo>
                    <a:pt x="1109776" y="831748"/>
                  </a:lnTo>
                  <a:lnTo>
                    <a:pt x="1111402" y="828929"/>
                  </a:lnTo>
                  <a:close/>
                </a:path>
                <a:path w="1111884" h="1397000">
                  <a:moveTo>
                    <a:pt x="1111402" y="734441"/>
                  </a:moveTo>
                  <a:lnTo>
                    <a:pt x="1110830" y="732269"/>
                  </a:lnTo>
                  <a:lnTo>
                    <a:pt x="4152" y="92113"/>
                  </a:lnTo>
                  <a:lnTo>
                    <a:pt x="1981" y="92684"/>
                  </a:lnTo>
                  <a:lnTo>
                    <a:pt x="0" y="96088"/>
                  </a:lnTo>
                  <a:lnTo>
                    <a:pt x="584" y="98247"/>
                  </a:lnTo>
                  <a:lnTo>
                    <a:pt x="1105585" y="737425"/>
                  </a:lnTo>
                  <a:lnTo>
                    <a:pt x="1107363" y="737895"/>
                  </a:lnTo>
                  <a:lnTo>
                    <a:pt x="1108583" y="737895"/>
                  </a:lnTo>
                  <a:lnTo>
                    <a:pt x="1109776" y="737260"/>
                  </a:lnTo>
                  <a:lnTo>
                    <a:pt x="1111402" y="734441"/>
                  </a:lnTo>
                  <a:close/>
                </a:path>
                <a:path w="1111884" h="1397000">
                  <a:moveTo>
                    <a:pt x="1111402" y="642327"/>
                  </a:moveTo>
                  <a:lnTo>
                    <a:pt x="1110830" y="640143"/>
                  </a:lnTo>
                  <a:lnTo>
                    <a:pt x="4152" y="0"/>
                  </a:lnTo>
                  <a:lnTo>
                    <a:pt x="1981" y="558"/>
                  </a:lnTo>
                  <a:lnTo>
                    <a:pt x="0" y="3949"/>
                  </a:lnTo>
                  <a:lnTo>
                    <a:pt x="584" y="6121"/>
                  </a:lnTo>
                  <a:lnTo>
                    <a:pt x="1105585" y="645299"/>
                  </a:lnTo>
                  <a:lnTo>
                    <a:pt x="1107363" y="645782"/>
                  </a:lnTo>
                  <a:lnTo>
                    <a:pt x="1108583" y="645782"/>
                  </a:lnTo>
                  <a:lnTo>
                    <a:pt x="1109776" y="645134"/>
                  </a:lnTo>
                  <a:lnTo>
                    <a:pt x="1111402" y="642327"/>
                  </a:lnTo>
                  <a:close/>
                </a:path>
              </a:pathLst>
            </a:custGeom>
            <a:solidFill>
              <a:srgbClr val="E3F0F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5" name="object 15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165919" y="4496702"/>
              <a:ext cx="35204" cy="148812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8116448" y="4444059"/>
              <a:ext cx="35212" cy="139884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8066984" y="4435706"/>
              <a:ext cx="35219" cy="26793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017527" y="4527780"/>
              <a:ext cx="35208" cy="25138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968060" y="4593578"/>
              <a:ext cx="35212" cy="21895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918596" y="4585438"/>
              <a:ext cx="35218" cy="21991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869139" y="4470634"/>
              <a:ext cx="35206" cy="311986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819672" y="4398120"/>
              <a:ext cx="35208" cy="19428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770204" y="4455093"/>
              <a:ext cx="35208" cy="19369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7671280" y="4582118"/>
              <a:ext cx="35210" cy="336014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7720750" y="4473150"/>
              <a:ext cx="35204" cy="407890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621816" y="4528630"/>
              <a:ext cx="35206" cy="165906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572358" y="4348242"/>
              <a:ext cx="35208" cy="277804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7374502" y="3868653"/>
              <a:ext cx="35208" cy="72381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7212326" y="5026535"/>
              <a:ext cx="509368" cy="80500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7322439" y="5005536"/>
              <a:ext cx="221425" cy="12846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7317007" y="4999956"/>
              <a:ext cx="234276" cy="15473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7159820" y="5089528"/>
              <a:ext cx="87282" cy="53543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424626" y="5154447"/>
              <a:ext cx="400" cy="270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144168" y="5103356"/>
              <a:ext cx="77475" cy="32172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375978" y="4950521"/>
              <a:ext cx="227308" cy="151973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423711" y="4901363"/>
              <a:ext cx="196969" cy="153623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428117" y="4902666"/>
              <a:ext cx="209311" cy="130625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452305" y="4851226"/>
              <a:ext cx="209499" cy="15716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473369" y="4769967"/>
              <a:ext cx="212782" cy="183027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7470756" y="4841712"/>
              <a:ext cx="194843" cy="120110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7474788" y="4575711"/>
              <a:ext cx="218991" cy="301913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603310" y="3565051"/>
              <a:ext cx="427283" cy="34261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523218" y="3636511"/>
              <a:ext cx="179240" cy="127223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575803" y="3693775"/>
              <a:ext cx="126777" cy="11088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476954" y="3742984"/>
              <a:ext cx="89187" cy="133019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6520572" y="3693779"/>
              <a:ext cx="182001" cy="115816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7030619" y="3620876"/>
              <a:ext cx="256518" cy="318315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7077769" y="3704654"/>
              <a:ext cx="625795" cy="976630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7077723" y="3704968"/>
              <a:ext cx="629215" cy="1180847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7127171" y="3821467"/>
              <a:ext cx="579313" cy="1070709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408526" y="5124897"/>
              <a:ext cx="16243" cy="31982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217669" y="5037356"/>
              <a:ext cx="136234" cy="110096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6529524" y="3908232"/>
              <a:ext cx="856080" cy="1148080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6600437" y="3939886"/>
              <a:ext cx="17145" cy="713740"/>
            </a:xfrm>
            <a:custGeom>
              <a:avLst/>
              <a:gdLst/>
              <a:ahLst/>
              <a:cxnLst/>
              <a:rect l="l" t="t" r="r" b="b"/>
              <a:pathLst>
                <a:path w="17145" h="713739">
                  <a:moveTo>
                    <a:pt x="16963" y="0"/>
                  </a:moveTo>
                  <a:lnTo>
                    <a:pt x="11145" y="3542"/>
                  </a:lnTo>
                  <a:lnTo>
                    <a:pt x="5476" y="7336"/>
                  </a:lnTo>
                  <a:lnTo>
                    <a:pt x="0" y="11441"/>
                  </a:lnTo>
                  <a:lnTo>
                    <a:pt x="0" y="682214"/>
                  </a:lnTo>
                  <a:lnTo>
                    <a:pt x="16963" y="713247"/>
                  </a:lnTo>
                  <a:lnTo>
                    <a:pt x="16963" y="0"/>
                  </a:lnTo>
                  <a:close/>
                </a:path>
              </a:pathLst>
            </a:custGeom>
            <a:solidFill>
              <a:srgbClr val="2C757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5" name="object 195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863086" y="3932743"/>
              <a:ext cx="152031" cy="87941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6652908" y="3944639"/>
              <a:ext cx="731520" cy="1110615"/>
            </a:xfrm>
            <a:custGeom>
              <a:avLst/>
              <a:gdLst/>
              <a:ahLst/>
              <a:cxnLst/>
              <a:rect l="l" t="t" r="r" b="b"/>
              <a:pathLst>
                <a:path w="731520" h="1110614">
                  <a:moveTo>
                    <a:pt x="457060" y="1110170"/>
                  </a:moveTo>
                  <a:lnTo>
                    <a:pt x="113665" y="911542"/>
                  </a:lnTo>
                  <a:lnTo>
                    <a:pt x="134899" y="933272"/>
                  </a:lnTo>
                  <a:lnTo>
                    <a:pt x="142100" y="940308"/>
                  </a:lnTo>
                  <a:lnTo>
                    <a:pt x="428612" y="1106030"/>
                  </a:lnTo>
                  <a:lnTo>
                    <a:pt x="442950" y="1108430"/>
                  </a:lnTo>
                  <a:lnTo>
                    <a:pt x="457060" y="1110170"/>
                  </a:lnTo>
                  <a:close/>
                </a:path>
                <a:path w="731520" h="1110614">
                  <a:moveTo>
                    <a:pt x="601586" y="356704"/>
                  </a:moveTo>
                  <a:lnTo>
                    <a:pt x="590397" y="337908"/>
                  </a:lnTo>
                  <a:lnTo>
                    <a:pt x="6248" y="0"/>
                  </a:lnTo>
                  <a:lnTo>
                    <a:pt x="2971" y="850"/>
                  </a:lnTo>
                  <a:lnTo>
                    <a:pt x="0" y="5969"/>
                  </a:lnTo>
                  <a:lnTo>
                    <a:pt x="876" y="9220"/>
                  </a:lnTo>
                  <a:lnTo>
                    <a:pt x="601586" y="356704"/>
                  </a:lnTo>
                  <a:close/>
                </a:path>
                <a:path w="731520" h="1110614">
                  <a:moveTo>
                    <a:pt x="625259" y="1067041"/>
                  </a:moveTo>
                  <a:lnTo>
                    <a:pt x="6248" y="708977"/>
                  </a:lnTo>
                  <a:lnTo>
                    <a:pt x="2971" y="709815"/>
                  </a:lnTo>
                  <a:lnTo>
                    <a:pt x="0" y="714933"/>
                  </a:lnTo>
                  <a:lnTo>
                    <a:pt x="876" y="718197"/>
                  </a:lnTo>
                  <a:lnTo>
                    <a:pt x="615759" y="1073873"/>
                  </a:lnTo>
                  <a:lnTo>
                    <a:pt x="625259" y="1067041"/>
                  </a:lnTo>
                  <a:close/>
                </a:path>
                <a:path w="731520" h="1110614">
                  <a:moveTo>
                    <a:pt x="687108" y="543039"/>
                  </a:moveTo>
                  <a:lnTo>
                    <a:pt x="681634" y="527545"/>
                  </a:lnTo>
                  <a:lnTo>
                    <a:pt x="6248" y="136867"/>
                  </a:lnTo>
                  <a:lnTo>
                    <a:pt x="2971" y="137706"/>
                  </a:lnTo>
                  <a:lnTo>
                    <a:pt x="0" y="142824"/>
                  </a:lnTo>
                  <a:lnTo>
                    <a:pt x="876" y="146075"/>
                  </a:lnTo>
                  <a:lnTo>
                    <a:pt x="687108" y="543039"/>
                  </a:lnTo>
                  <a:close/>
                </a:path>
                <a:path w="731520" h="1110614">
                  <a:moveTo>
                    <a:pt x="700532" y="968400"/>
                  </a:moveTo>
                  <a:lnTo>
                    <a:pt x="6248" y="566788"/>
                  </a:lnTo>
                  <a:lnTo>
                    <a:pt x="2971" y="567626"/>
                  </a:lnTo>
                  <a:lnTo>
                    <a:pt x="0" y="572744"/>
                  </a:lnTo>
                  <a:lnTo>
                    <a:pt x="876" y="576008"/>
                  </a:lnTo>
                  <a:lnTo>
                    <a:pt x="696036" y="978115"/>
                  </a:lnTo>
                  <a:lnTo>
                    <a:pt x="700532" y="968400"/>
                  </a:lnTo>
                  <a:close/>
                </a:path>
                <a:path w="731520" h="1110614">
                  <a:moveTo>
                    <a:pt x="726795" y="708177"/>
                  </a:moveTo>
                  <a:lnTo>
                    <a:pt x="724903" y="694753"/>
                  </a:lnTo>
                  <a:lnTo>
                    <a:pt x="6248" y="279057"/>
                  </a:lnTo>
                  <a:lnTo>
                    <a:pt x="2971" y="279895"/>
                  </a:lnTo>
                  <a:lnTo>
                    <a:pt x="0" y="285013"/>
                  </a:lnTo>
                  <a:lnTo>
                    <a:pt x="876" y="288277"/>
                  </a:lnTo>
                  <a:lnTo>
                    <a:pt x="726795" y="708177"/>
                  </a:lnTo>
                  <a:close/>
                </a:path>
                <a:path w="731520" h="1110614">
                  <a:moveTo>
                    <a:pt x="731100" y="838758"/>
                  </a:moveTo>
                  <a:lnTo>
                    <a:pt x="6248" y="419468"/>
                  </a:lnTo>
                  <a:lnTo>
                    <a:pt x="2971" y="420319"/>
                  </a:lnTo>
                  <a:lnTo>
                    <a:pt x="0" y="425424"/>
                  </a:lnTo>
                  <a:lnTo>
                    <a:pt x="876" y="428688"/>
                  </a:lnTo>
                  <a:lnTo>
                    <a:pt x="730046" y="850480"/>
                  </a:lnTo>
                  <a:lnTo>
                    <a:pt x="731100" y="838758"/>
                  </a:lnTo>
                  <a:close/>
                </a:path>
              </a:pathLst>
            </a:custGeom>
            <a:solidFill>
              <a:srgbClr val="E3F0F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7" name="object 197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7344763" y="4541496"/>
              <a:ext cx="40818" cy="334293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270333" y="4460068"/>
              <a:ext cx="52984" cy="227444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195903" y="4240637"/>
              <a:ext cx="52984" cy="299426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443635" y="3903543"/>
              <a:ext cx="852811" cy="120109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655805" y="4166141"/>
              <a:ext cx="689604" cy="883919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098581" y="4200075"/>
              <a:ext cx="76085" cy="55087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694373" y="4313516"/>
              <a:ext cx="650389" cy="697503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7121462" y="4185068"/>
              <a:ext cx="227310" cy="631576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7076447" y="4277976"/>
              <a:ext cx="1151" cy="3347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6624110" y="4608471"/>
              <a:ext cx="566256" cy="447926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523635" y="4433503"/>
              <a:ext cx="100045" cy="230352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6443635" y="3834290"/>
              <a:ext cx="1044856" cy="1270864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7101151" y="4071667"/>
              <a:ext cx="309830" cy="1002521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6593000" y="4472787"/>
              <a:ext cx="7433" cy="18860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6600437" y="4475901"/>
              <a:ext cx="125233" cy="132513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6725706" y="4101968"/>
              <a:ext cx="401101" cy="400687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6476579" y="4057441"/>
              <a:ext cx="179179" cy="60718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6946916" y="4252859"/>
              <a:ext cx="113330" cy="69904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6772252" y="4340998"/>
              <a:ext cx="209908" cy="144979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7052144" y="4138426"/>
              <a:ext cx="54359" cy="142264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6474265" y="3875990"/>
              <a:ext cx="2684" cy="15753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6370610" y="3878772"/>
              <a:ext cx="103661" cy="495802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6702602" y="3766801"/>
              <a:ext cx="323236" cy="137938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6575115" y="3768516"/>
              <a:ext cx="127466" cy="157708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6465902" y="3804656"/>
              <a:ext cx="109893" cy="262122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6558069" y="3834212"/>
              <a:ext cx="543045" cy="237406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443586" y="3895012"/>
              <a:ext cx="478515" cy="516351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615529" y="3880140"/>
              <a:ext cx="489592" cy="221818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631001" y="3891391"/>
              <a:ext cx="291110" cy="6846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6532308" y="3974366"/>
              <a:ext cx="68122" cy="501573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6600437" y="3943828"/>
              <a:ext cx="446609" cy="558680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6802319" y="4027431"/>
              <a:ext cx="249784" cy="153187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6652882" y="4082230"/>
              <a:ext cx="302548" cy="17805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6652907" y="4224458"/>
              <a:ext cx="209048" cy="124434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6652907" y="4364862"/>
              <a:ext cx="126202" cy="7700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7047035" y="4105335"/>
              <a:ext cx="43196" cy="70707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6898172" y="3995452"/>
              <a:ext cx="52980" cy="96105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6653829" y="3943702"/>
              <a:ext cx="148456" cy="166568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6491663" y="4006871"/>
              <a:ext cx="101337" cy="465855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6521191" y="3907640"/>
              <a:ext cx="585353" cy="241646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6922145" y="3959848"/>
              <a:ext cx="183653" cy="151491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6705874" y="4233049"/>
              <a:ext cx="446405" cy="464820"/>
            </a:xfrm>
            <a:custGeom>
              <a:avLst/>
              <a:gdLst/>
              <a:ahLst/>
              <a:cxnLst/>
              <a:rect l="l" t="t" r="r" b="b"/>
              <a:pathLst>
                <a:path w="446404" h="464820">
                  <a:moveTo>
                    <a:pt x="187848" y="0"/>
                  </a:moveTo>
                  <a:lnTo>
                    <a:pt x="263890" y="131155"/>
                  </a:lnTo>
                  <a:lnTo>
                    <a:pt x="0" y="281617"/>
                  </a:lnTo>
                  <a:lnTo>
                    <a:pt x="105912" y="464295"/>
                  </a:lnTo>
                  <a:lnTo>
                    <a:pt x="369810" y="313837"/>
                  </a:lnTo>
                  <a:lnTo>
                    <a:pt x="445853" y="445006"/>
                  </a:lnTo>
                  <a:lnTo>
                    <a:pt x="445853" y="148957"/>
                  </a:lnTo>
                  <a:lnTo>
                    <a:pt x="187848" y="0"/>
                  </a:lnTo>
                  <a:close/>
                </a:path>
              </a:pathLst>
            </a:custGeom>
            <a:solidFill>
              <a:srgbClr val="5DB13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9" name="object 239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7221016" y="4663778"/>
              <a:ext cx="805125" cy="654561"/>
            </a:xfrm>
            <a:prstGeom prst="rect">
              <a:avLst/>
            </a:prstGeom>
          </p:spPr>
        </p:pic>
      </p:grpSp>
      <p:grpSp>
        <p:nvGrpSpPr>
          <p:cNvPr id="240" name="object 240"/>
          <p:cNvGrpSpPr/>
          <p:nvPr/>
        </p:nvGrpSpPr>
        <p:grpSpPr>
          <a:xfrm>
            <a:off x="4270147" y="1645364"/>
            <a:ext cx="3815715" cy="780415"/>
            <a:chOff x="4270147" y="1645364"/>
            <a:chExt cx="3815715" cy="780415"/>
          </a:xfrm>
        </p:grpSpPr>
        <p:sp>
          <p:nvSpPr>
            <p:cNvPr id="241" name="object 241"/>
            <p:cNvSpPr/>
            <p:nvPr/>
          </p:nvSpPr>
          <p:spPr>
            <a:xfrm>
              <a:off x="4283647" y="1658864"/>
              <a:ext cx="3788410" cy="753110"/>
            </a:xfrm>
            <a:custGeom>
              <a:avLst/>
              <a:gdLst/>
              <a:ahLst/>
              <a:cxnLst/>
              <a:rect l="l" t="t" r="r" b="b"/>
              <a:pathLst>
                <a:path w="3788409" h="753110">
                  <a:moveTo>
                    <a:pt x="3585747" y="0"/>
                  </a:moveTo>
                  <a:lnTo>
                    <a:pt x="202643" y="0"/>
                  </a:lnTo>
                  <a:lnTo>
                    <a:pt x="156325" y="5376"/>
                  </a:lnTo>
                  <a:lnTo>
                    <a:pt x="113729" y="20677"/>
                  </a:lnTo>
                  <a:lnTo>
                    <a:pt x="76095" y="44663"/>
                  </a:lnTo>
                  <a:lnTo>
                    <a:pt x="44664" y="76093"/>
                  </a:lnTo>
                  <a:lnTo>
                    <a:pt x="20678" y="113727"/>
                  </a:lnTo>
                  <a:lnTo>
                    <a:pt x="5376" y="156323"/>
                  </a:lnTo>
                  <a:lnTo>
                    <a:pt x="0" y="202641"/>
                  </a:lnTo>
                  <a:lnTo>
                    <a:pt x="0" y="550407"/>
                  </a:lnTo>
                  <a:lnTo>
                    <a:pt x="5376" y="596725"/>
                  </a:lnTo>
                  <a:lnTo>
                    <a:pt x="20678" y="639321"/>
                  </a:lnTo>
                  <a:lnTo>
                    <a:pt x="44664" y="676955"/>
                  </a:lnTo>
                  <a:lnTo>
                    <a:pt x="76095" y="708385"/>
                  </a:lnTo>
                  <a:lnTo>
                    <a:pt x="113729" y="732371"/>
                  </a:lnTo>
                  <a:lnTo>
                    <a:pt x="156325" y="747672"/>
                  </a:lnTo>
                  <a:lnTo>
                    <a:pt x="202643" y="753049"/>
                  </a:lnTo>
                  <a:lnTo>
                    <a:pt x="3585747" y="753049"/>
                  </a:lnTo>
                  <a:lnTo>
                    <a:pt x="3632066" y="747672"/>
                  </a:lnTo>
                  <a:lnTo>
                    <a:pt x="3674662" y="732371"/>
                  </a:lnTo>
                  <a:lnTo>
                    <a:pt x="3712296" y="708385"/>
                  </a:lnTo>
                  <a:lnTo>
                    <a:pt x="3743726" y="676955"/>
                  </a:lnTo>
                  <a:lnTo>
                    <a:pt x="3767713" y="639321"/>
                  </a:lnTo>
                  <a:lnTo>
                    <a:pt x="3783014" y="596725"/>
                  </a:lnTo>
                  <a:lnTo>
                    <a:pt x="3788390" y="550407"/>
                  </a:lnTo>
                  <a:lnTo>
                    <a:pt x="3788390" y="202641"/>
                  </a:lnTo>
                  <a:lnTo>
                    <a:pt x="3783014" y="156323"/>
                  </a:lnTo>
                  <a:lnTo>
                    <a:pt x="3767713" y="113727"/>
                  </a:lnTo>
                  <a:lnTo>
                    <a:pt x="3743726" y="76093"/>
                  </a:lnTo>
                  <a:lnTo>
                    <a:pt x="3712296" y="44663"/>
                  </a:lnTo>
                  <a:lnTo>
                    <a:pt x="3674662" y="20677"/>
                  </a:lnTo>
                  <a:lnTo>
                    <a:pt x="3632066" y="5376"/>
                  </a:lnTo>
                  <a:lnTo>
                    <a:pt x="3585747" y="0"/>
                  </a:lnTo>
                  <a:close/>
                </a:path>
              </a:pathLst>
            </a:custGeom>
            <a:solidFill>
              <a:srgbClr val="5DB13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283647" y="1658864"/>
              <a:ext cx="3788410" cy="753110"/>
            </a:xfrm>
            <a:custGeom>
              <a:avLst/>
              <a:gdLst/>
              <a:ahLst/>
              <a:cxnLst/>
              <a:rect l="l" t="t" r="r" b="b"/>
              <a:pathLst>
                <a:path w="3788409" h="753110">
                  <a:moveTo>
                    <a:pt x="202643" y="0"/>
                  </a:moveTo>
                  <a:lnTo>
                    <a:pt x="3585747" y="0"/>
                  </a:lnTo>
                  <a:lnTo>
                    <a:pt x="3632066" y="5376"/>
                  </a:lnTo>
                  <a:lnTo>
                    <a:pt x="3674662" y="20677"/>
                  </a:lnTo>
                  <a:lnTo>
                    <a:pt x="3712296" y="44663"/>
                  </a:lnTo>
                  <a:lnTo>
                    <a:pt x="3743726" y="76093"/>
                  </a:lnTo>
                  <a:lnTo>
                    <a:pt x="3767713" y="113727"/>
                  </a:lnTo>
                  <a:lnTo>
                    <a:pt x="3783014" y="156323"/>
                  </a:lnTo>
                  <a:lnTo>
                    <a:pt x="3788390" y="202641"/>
                  </a:lnTo>
                  <a:lnTo>
                    <a:pt x="3788390" y="550407"/>
                  </a:lnTo>
                  <a:lnTo>
                    <a:pt x="3783014" y="596725"/>
                  </a:lnTo>
                  <a:lnTo>
                    <a:pt x="3767713" y="639321"/>
                  </a:lnTo>
                  <a:lnTo>
                    <a:pt x="3743726" y="676955"/>
                  </a:lnTo>
                  <a:lnTo>
                    <a:pt x="3712296" y="708385"/>
                  </a:lnTo>
                  <a:lnTo>
                    <a:pt x="3674662" y="732371"/>
                  </a:lnTo>
                  <a:lnTo>
                    <a:pt x="3632066" y="747672"/>
                  </a:lnTo>
                  <a:lnTo>
                    <a:pt x="3585747" y="753049"/>
                  </a:lnTo>
                  <a:lnTo>
                    <a:pt x="202643" y="753049"/>
                  </a:lnTo>
                  <a:lnTo>
                    <a:pt x="156325" y="747672"/>
                  </a:lnTo>
                  <a:lnTo>
                    <a:pt x="113729" y="732371"/>
                  </a:lnTo>
                  <a:lnTo>
                    <a:pt x="76095" y="708385"/>
                  </a:lnTo>
                  <a:lnTo>
                    <a:pt x="44664" y="676955"/>
                  </a:lnTo>
                  <a:lnTo>
                    <a:pt x="20678" y="639321"/>
                  </a:lnTo>
                  <a:lnTo>
                    <a:pt x="5376" y="596725"/>
                  </a:lnTo>
                  <a:lnTo>
                    <a:pt x="0" y="550407"/>
                  </a:lnTo>
                  <a:lnTo>
                    <a:pt x="0" y="202641"/>
                  </a:lnTo>
                  <a:lnTo>
                    <a:pt x="5376" y="156323"/>
                  </a:lnTo>
                  <a:lnTo>
                    <a:pt x="20678" y="113727"/>
                  </a:lnTo>
                  <a:lnTo>
                    <a:pt x="44664" y="76093"/>
                  </a:lnTo>
                  <a:lnTo>
                    <a:pt x="76095" y="44663"/>
                  </a:lnTo>
                  <a:lnTo>
                    <a:pt x="113729" y="20677"/>
                  </a:lnTo>
                  <a:lnTo>
                    <a:pt x="156325" y="5376"/>
                  </a:lnTo>
                  <a:lnTo>
                    <a:pt x="202643" y="0"/>
                  </a:lnTo>
                  <a:close/>
                </a:path>
              </a:pathLst>
            </a:custGeom>
            <a:ln w="27000">
              <a:solidFill>
                <a:srgbClr val="5DB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43" name="object 243"/>
          <p:cNvSpPr txBox="1"/>
          <p:nvPr/>
        </p:nvSpPr>
        <p:spPr>
          <a:xfrm>
            <a:off x="4641635" y="1700706"/>
            <a:ext cx="3070860" cy="6394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320"/>
              </a:spcBef>
            </a:pPr>
            <a:r>
              <a:rPr sz="2050" b="1" dirty="0">
                <a:solidFill>
                  <a:srgbClr val="FEFEFE"/>
                </a:solidFill>
                <a:latin typeface="Arial" panose="020B0604020202020204"/>
                <a:cs typeface="Arial" panose="020B0604020202020204"/>
              </a:rPr>
              <a:t>Центральный</a:t>
            </a:r>
            <a:r>
              <a:rPr sz="2050" b="1" spc="20" dirty="0">
                <a:solidFill>
                  <a:srgbClr val="FEFEF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b="1" spc="-20" dirty="0">
                <a:solidFill>
                  <a:srgbClr val="FEFEFE"/>
                </a:solidFill>
                <a:latin typeface="Arial" panose="020B0604020202020204"/>
                <a:cs typeface="Arial" panose="020B0604020202020204"/>
              </a:rPr>
              <a:t>банк </a:t>
            </a:r>
            <a:r>
              <a:rPr sz="2050" b="1" dirty="0">
                <a:solidFill>
                  <a:srgbClr val="FEFEFE"/>
                </a:solidFill>
                <a:latin typeface="Arial" panose="020B0604020202020204"/>
                <a:cs typeface="Arial" panose="020B0604020202020204"/>
              </a:rPr>
              <a:t>Республики</a:t>
            </a:r>
            <a:r>
              <a:rPr sz="2050" b="1" spc="-140" dirty="0">
                <a:solidFill>
                  <a:srgbClr val="FEFEF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b="1" spc="-20" dirty="0">
                <a:solidFill>
                  <a:srgbClr val="FEFEFE"/>
                </a:solidFill>
                <a:latin typeface="Arial" panose="020B0604020202020204"/>
                <a:cs typeface="Arial" panose="020B0604020202020204"/>
              </a:rPr>
              <a:t>Узбекистан</a:t>
            </a:r>
            <a:endParaRPr sz="205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44" name="object 244"/>
          <p:cNvGrpSpPr/>
          <p:nvPr/>
        </p:nvGrpSpPr>
        <p:grpSpPr>
          <a:xfrm>
            <a:off x="772361" y="2593004"/>
            <a:ext cx="626745" cy="617220"/>
            <a:chOff x="772361" y="2593004"/>
            <a:chExt cx="626745" cy="617220"/>
          </a:xfrm>
        </p:grpSpPr>
        <p:sp>
          <p:nvSpPr>
            <p:cNvPr id="245" name="object 245"/>
            <p:cNvSpPr/>
            <p:nvPr/>
          </p:nvSpPr>
          <p:spPr>
            <a:xfrm>
              <a:off x="772350" y="2593004"/>
              <a:ext cx="626745" cy="617220"/>
            </a:xfrm>
            <a:custGeom>
              <a:avLst/>
              <a:gdLst/>
              <a:ahLst/>
              <a:cxnLst/>
              <a:rect l="l" t="t" r="r" b="b"/>
              <a:pathLst>
                <a:path w="626744" h="617219">
                  <a:moveTo>
                    <a:pt x="168605" y="240804"/>
                  </a:moveTo>
                  <a:lnTo>
                    <a:pt x="165785" y="228053"/>
                  </a:lnTo>
                  <a:lnTo>
                    <a:pt x="143052" y="225044"/>
                  </a:lnTo>
                  <a:lnTo>
                    <a:pt x="126885" y="224497"/>
                  </a:lnTo>
                  <a:lnTo>
                    <a:pt x="126885" y="263398"/>
                  </a:lnTo>
                  <a:lnTo>
                    <a:pt x="125399" y="269367"/>
                  </a:lnTo>
                  <a:lnTo>
                    <a:pt x="125298" y="303657"/>
                  </a:lnTo>
                  <a:lnTo>
                    <a:pt x="125793" y="381647"/>
                  </a:lnTo>
                  <a:lnTo>
                    <a:pt x="125476" y="422948"/>
                  </a:lnTo>
                  <a:lnTo>
                    <a:pt x="123952" y="452767"/>
                  </a:lnTo>
                  <a:lnTo>
                    <a:pt x="95453" y="451662"/>
                  </a:lnTo>
                  <a:lnTo>
                    <a:pt x="94691" y="287769"/>
                  </a:lnTo>
                  <a:lnTo>
                    <a:pt x="94703" y="263398"/>
                  </a:lnTo>
                  <a:lnTo>
                    <a:pt x="95199" y="257556"/>
                  </a:lnTo>
                  <a:lnTo>
                    <a:pt x="95338" y="256705"/>
                  </a:lnTo>
                  <a:lnTo>
                    <a:pt x="95808" y="257556"/>
                  </a:lnTo>
                  <a:lnTo>
                    <a:pt x="96672" y="256705"/>
                  </a:lnTo>
                  <a:lnTo>
                    <a:pt x="97383" y="256006"/>
                  </a:lnTo>
                  <a:lnTo>
                    <a:pt x="122478" y="256082"/>
                  </a:lnTo>
                  <a:lnTo>
                    <a:pt x="126885" y="263398"/>
                  </a:lnTo>
                  <a:lnTo>
                    <a:pt x="126885" y="224497"/>
                  </a:lnTo>
                  <a:lnTo>
                    <a:pt x="120916" y="224294"/>
                  </a:lnTo>
                  <a:lnTo>
                    <a:pt x="73825" y="225158"/>
                  </a:lnTo>
                  <a:lnTo>
                    <a:pt x="60312" y="227622"/>
                  </a:lnTo>
                  <a:lnTo>
                    <a:pt x="51536" y="234403"/>
                  </a:lnTo>
                  <a:lnTo>
                    <a:pt x="51727" y="244741"/>
                  </a:lnTo>
                  <a:lnTo>
                    <a:pt x="65138" y="257848"/>
                  </a:lnTo>
                  <a:lnTo>
                    <a:pt x="65506" y="258089"/>
                  </a:lnTo>
                  <a:lnTo>
                    <a:pt x="66344" y="258546"/>
                  </a:lnTo>
                  <a:lnTo>
                    <a:pt x="66852" y="259029"/>
                  </a:lnTo>
                  <a:lnTo>
                    <a:pt x="66852" y="446506"/>
                  </a:lnTo>
                  <a:lnTo>
                    <a:pt x="63957" y="451231"/>
                  </a:lnTo>
                  <a:lnTo>
                    <a:pt x="61480" y="452742"/>
                  </a:lnTo>
                  <a:lnTo>
                    <a:pt x="58077" y="453720"/>
                  </a:lnTo>
                  <a:lnTo>
                    <a:pt x="52387" y="456819"/>
                  </a:lnTo>
                  <a:lnTo>
                    <a:pt x="51320" y="464502"/>
                  </a:lnTo>
                  <a:lnTo>
                    <a:pt x="51308" y="469341"/>
                  </a:lnTo>
                  <a:lnTo>
                    <a:pt x="52412" y="473379"/>
                  </a:lnTo>
                  <a:lnTo>
                    <a:pt x="54978" y="479653"/>
                  </a:lnTo>
                  <a:lnTo>
                    <a:pt x="80530" y="482638"/>
                  </a:lnTo>
                  <a:lnTo>
                    <a:pt x="109702" y="483450"/>
                  </a:lnTo>
                  <a:lnTo>
                    <a:pt x="139014" y="482447"/>
                  </a:lnTo>
                  <a:lnTo>
                    <a:pt x="164947" y="479996"/>
                  </a:lnTo>
                  <a:lnTo>
                    <a:pt x="167411" y="473608"/>
                  </a:lnTo>
                  <a:lnTo>
                    <a:pt x="168503" y="469341"/>
                  </a:lnTo>
                  <a:lnTo>
                    <a:pt x="168440" y="464502"/>
                  </a:lnTo>
                  <a:lnTo>
                    <a:pt x="167525" y="457073"/>
                  </a:lnTo>
                  <a:lnTo>
                    <a:pt x="162052" y="453986"/>
                  </a:lnTo>
                  <a:lnTo>
                    <a:pt x="158584" y="452805"/>
                  </a:lnTo>
                  <a:lnTo>
                    <a:pt x="155905" y="451129"/>
                  </a:lnTo>
                  <a:lnTo>
                    <a:pt x="152806" y="446506"/>
                  </a:lnTo>
                  <a:lnTo>
                    <a:pt x="158407" y="256006"/>
                  </a:lnTo>
                  <a:lnTo>
                    <a:pt x="158407" y="255638"/>
                  </a:lnTo>
                  <a:lnTo>
                    <a:pt x="163728" y="252260"/>
                  </a:lnTo>
                  <a:lnTo>
                    <a:pt x="167513" y="248094"/>
                  </a:lnTo>
                  <a:lnTo>
                    <a:pt x="168605" y="240804"/>
                  </a:lnTo>
                  <a:close/>
                </a:path>
                <a:path w="626744" h="617219">
                  <a:moveTo>
                    <a:pt x="304546" y="241668"/>
                  </a:moveTo>
                  <a:lnTo>
                    <a:pt x="301371" y="228688"/>
                  </a:lnTo>
                  <a:lnTo>
                    <a:pt x="277888" y="225005"/>
                  </a:lnTo>
                  <a:lnTo>
                    <a:pt x="259600" y="224231"/>
                  </a:lnTo>
                  <a:lnTo>
                    <a:pt x="259600" y="440563"/>
                  </a:lnTo>
                  <a:lnTo>
                    <a:pt x="258711" y="451739"/>
                  </a:lnTo>
                  <a:lnTo>
                    <a:pt x="231584" y="451408"/>
                  </a:lnTo>
                  <a:lnTo>
                    <a:pt x="231533" y="256209"/>
                  </a:lnTo>
                  <a:lnTo>
                    <a:pt x="259448" y="256146"/>
                  </a:lnTo>
                  <a:lnTo>
                    <a:pt x="259600" y="440563"/>
                  </a:lnTo>
                  <a:lnTo>
                    <a:pt x="259600" y="224231"/>
                  </a:lnTo>
                  <a:lnTo>
                    <a:pt x="208915" y="225158"/>
                  </a:lnTo>
                  <a:lnTo>
                    <a:pt x="186817" y="238734"/>
                  </a:lnTo>
                  <a:lnTo>
                    <a:pt x="187604" y="247294"/>
                  </a:lnTo>
                  <a:lnTo>
                    <a:pt x="191414" y="252018"/>
                  </a:lnTo>
                  <a:lnTo>
                    <a:pt x="196926" y="255155"/>
                  </a:lnTo>
                  <a:lnTo>
                    <a:pt x="202806" y="259029"/>
                  </a:lnTo>
                  <a:lnTo>
                    <a:pt x="202806" y="446506"/>
                  </a:lnTo>
                  <a:lnTo>
                    <a:pt x="198196" y="452145"/>
                  </a:lnTo>
                  <a:lnTo>
                    <a:pt x="193001" y="454533"/>
                  </a:lnTo>
                  <a:lnTo>
                    <a:pt x="188683" y="458139"/>
                  </a:lnTo>
                  <a:lnTo>
                    <a:pt x="186702" y="467474"/>
                  </a:lnTo>
                  <a:lnTo>
                    <a:pt x="188175" y="475881"/>
                  </a:lnTo>
                  <a:lnTo>
                    <a:pt x="192747" y="480288"/>
                  </a:lnTo>
                  <a:lnTo>
                    <a:pt x="199859" y="482003"/>
                  </a:lnTo>
                  <a:lnTo>
                    <a:pt x="254482" y="483311"/>
                  </a:lnTo>
                  <a:lnTo>
                    <a:pt x="284480" y="482993"/>
                  </a:lnTo>
                  <a:lnTo>
                    <a:pt x="300291" y="476313"/>
                  </a:lnTo>
                  <a:lnTo>
                    <a:pt x="303301" y="458241"/>
                  </a:lnTo>
                  <a:lnTo>
                    <a:pt x="298462" y="454279"/>
                  </a:lnTo>
                  <a:lnTo>
                    <a:pt x="296684" y="452818"/>
                  </a:lnTo>
                  <a:lnTo>
                    <a:pt x="295579" y="454279"/>
                  </a:lnTo>
                  <a:lnTo>
                    <a:pt x="291820" y="451739"/>
                  </a:lnTo>
                  <a:lnTo>
                    <a:pt x="288442" y="449478"/>
                  </a:lnTo>
                  <a:lnTo>
                    <a:pt x="288239" y="259029"/>
                  </a:lnTo>
                  <a:lnTo>
                    <a:pt x="292303" y="256044"/>
                  </a:lnTo>
                  <a:lnTo>
                    <a:pt x="296405" y="253047"/>
                  </a:lnTo>
                  <a:lnTo>
                    <a:pt x="302361" y="248526"/>
                  </a:lnTo>
                  <a:lnTo>
                    <a:pt x="304546" y="241668"/>
                  </a:lnTo>
                  <a:close/>
                </a:path>
                <a:path w="626744" h="617219">
                  <a:moveTo>
                    <a:pt x="439953" y="241147"/>
                  </a:moveTo>
                  <a:lnTo>
                    <a:pt x="438416" y="232829"/>
                  </a:lnTo>
                  <a:lnTo>
                    <a:pt x="433768" y="227977"/>
                  </a:lnTo>
                  <a:lnTo>
                    <a:pt x="426681" y="225704"/>
                  </a:lnTo>
                  <a:lnTo>
                    <a:pt x="417817" y="225158"/>
                  </a:lnTo>
                  <a:lnTo>
                    <a:pt x="395224" y="225158"/>
                  </a:lnTo>
                  <a:lnTo>
                    <a:pt x="395224" y="256413"/>
                  </a:lnTo>
                  <a:lnTo>
                    <a:pt x="394563" y="451535"/>
                  </a:lnTo>
                  <a:lnTo>
                    <a:pt x="367855" y="451751"/>
                  </a:lnTo>
                  <a:lnTo>
                    <a:pt x="367284" y="440550"/>
                  </a:lnTo>
                  <a:lnTo>
                    <a:pt x="367284" y="256044"/>
                  </a:lnTo>
                  <a:lnTo>
                    <a:pt x="385508" y="256032"/>
                  </a:lnTo>
                  <a:lnTo>
                    <a:pt x="395224" y="256413"/>
                  </a:lnTo>
                  <a:lnTo>
                    <a:pt x="395224" y="225158"/>
                  </a:lnTo>
                  <a:lnTo>
                    <a:pt x="345401" y="225158"/>
                  </a:lnTo>
                  <a:lnTo>
                    <a:pt x="336626" y="225374"/>
                  </a:lnTo>
                  <a:lnTo>
                    <a:pt x="329539" y="226822"/>
                  </a:lnTo>
                  <a:lnTo>
                    <a:pt x="324675" y="230720"/>
                  </a:lnTo>
                  <a:lnTo>
                    <a:pt x="322541" y="238252"/>
                  </a:lnTo>
                  <a:lnTo>
                    <a:pt x="323646" y="246507"/>
                  </a:lnTo>
                  <a:lnTo>
                    <a:pt x="327456" y="251434"/>
                  </a:lnTo>
                  <a:lnTo>
                    <a:pt x="332803" y="254965"/>
                  </a:lnTo>
                  <a:lnTo>
                    <a:pt x="338493" y="259029"/>
                  </a:lnTo>
                  <a:lnTo>
                    <a:pt x="338480" y="449478"/>
                  </a:lnTo>
                  <a:lnTo>
                    <a:pt x="331635" y="453948"/>
                  </a:lnTo>
                  <a:lnTo>
                    <a:pt x="329514" y="453326"/>
                  </a:lnTo>
                  <a:lnTo>
                    <a:pt x="323342" y="458152"/>
                  </a:lnTo>
                  <a:lnTo>
                    <a:pt x="326339" y="476262"/>
                  </a:lnTo>
                  <a:lnTo>
                    <a:pt x="341845" y="482968"/>
                  </a:lnTo>
                  <a:lnTo>
                    <a:pt x="371729" y="483298"/>
                  </a:lnTo>
                  <a:lnTo>
                    <a:pt x="417817" y="482295"/>
                  </a:lnTo>
                  <a:lnTo>
                    <a:pt x="429450" y="482295"/>
                  </a:lnTo>
                  <a:lnTo>
                    <a:pt x="430707" y="481825"/>
                  </a:lnTo>
                  <a:lnTo>
                    <a:pt x="438213" y="477850"/>
                  </a:lnTo>
                  <a:lnTo>
                    <a:pt x="439674" y="462572"/>
                  </a:lnTo>
                  <a:lnTo>
                    <a:pt x="436029" y="456806"/>
                  </a:lnTo>
                  <a:lnTo>
                    <a:pt x="430377" y="453948"/>
                  </a:lnTo>
                  <a:lnTo>
                    <a:pt x="429907" y="453720"/>
                  </a:lnTo>
                  <a:lnTo>
                    <a:pt x="428282" y="451751"/>
                  </a:lnTo>
                  <a:lnTo>
                    <a:pt x="423926" y="446506"/>
                  </a:lnTo>
                  <a:lnTo>
                    <a:pt x="423926" y="259029"/>
                  </a:lnTo>
                  <a:lnTo>
                    <a:pt x="428625" y="255981"/>
                  </a:lnTo>
                  <a:lnTo>
                    <a:pt x="429958" y="255104"/>
                  </a:lnTo>
                  <a:lnTo>
                    <a:pt x="434975" y="252831"/>
                  </a:lnTo>
                  <a:lnTo>
                    <a:pt x="438480" y="249186"/>
                  </a:lnTo>
                  <a:lnTo>
                    <a:pt x="439953" y="241147"/>
                  </a:lnTo>
                  <a:close/>
                </a:path>
                <a:path w="626744" h="617219">
                  <a:moveTo>
                    <a:pt x="575398" y="469239"/>
                  </a:moveTo>
                  <a:lnTo>
                    <a:pt x="575310" y="464540"/>
                  </a:lnTo>
                  <a:lnTo>
                    <a:pt x="574268" y="456869"/>
                  </a:lnTo>
                  <a:lnTo>
                    <a:pt x="568591" y="453682"/>
                  </a:lnTo>
                  <a:lnTo>
                    <a:pt x="565391" y="452767"/>
                  </a:lnTo>
                  <a:lnTo>
                    <a:pt x="565226" y="452716"/>
                  </a:lnTo>
                  <a:lnTo>
                    <a:pt x="562775" y="451243"/>
                  </a:lnTo>
                  <a:lnTo>
                    <a:pt x="559879" y="446506"/>
                  </a:lnTo>
                  <a:lnTo>
                    <a:pt x="559879" y="259029"/>
                  </a:lnTo>
                  <a:lnTo>
                    <a:pt x="560412" y="258572"/>
                  </a:lnTo>
                  <a:lnTo>
                    <a:pt x="561390" y="257340"/>
                  </a:lnTo>
                  <a:lnTo>
                    <a:pt x="562025" y="258660"/>
                  </a:lnTo>
                  <a:lnTo>
                    <a:pt x="563105" y="257340"/>
                  </a:lnTo>
                  <a:lnTo>
                    <a:pt x="563537" y="256806"/>
                  </a:lnTo>
                  <a:lnTo>
                    <a:pt x="564667" y="256044"/>
                  </a:lnTo>
                  <a:lnTo>
                    <a:pt x="565226" y="255676"/>
                  </a:lnTo>
                  <a:lnTo>
                    <a:pt x="565708" y="255168"/>
                  </a:lnTo>
                  <a:lnTo>
                    <a:pt x="574649" y="245567"/>
                  </a:lnTo>
                  <a:lnTo>
                    <a:pt x="575373" y="235673"/>
                  </a:lnTo>
                  <a:lnTo>
                    <a:pt x="568299" y="228142"/>
                  </a:lnTo>
                  <a:lnTo>
                    <a:pt x="554304" y="225158"/>
                  </a:lnTo>
                  <a:lnTo>
                    <a:pt x="532663" y="225158"/>
                  </a:lnTo>
                  <a:lnTo>
                    <a:pt x="532663" y="381939"/>
                  </a:lnTo>
                  <a:lnTo>
                    <a:pt x="532599" y="423392"/>
                  </a:lnTo>
                  <a:lnTo>
                    <a:pt x="531495" y="452767"/>
                  </a:lnTo>
                  <a:lnTo>
                    <a:pt x="502132" y="451662"/>
                  </a:lnTo>
                  <a:lnTo>
                    <a:pt x="501307" y="264858"/>
                  </a:lnTo>
                  <a:lnTo>
                    <a:pt x="502259" y="255168"/>
                  </a:lnTo>
                  <a:lnTo>
                    <a:pt x="501916" y="259956"/>
                  </a:lnTo>
                  <a:lnTo>
                    <a:pt x="504253" y="256082"/>
                  </a:lnTo>
                  <a:lnTo>
                    <a:pt x="529234" y="256070"/>
                  </a:lnTo>
                  <a:lnTo>
                    <a:pt x="531888" y="265722"/>
                  </a:lnTo>
                  <a:lnTo>
                    <a:pt x="532599" y="279171"/>
                  </a:lnTo>
                  <a:lnTo>
                    <a:pt x="532320" y="292963"/>
                  </a:lnTo>
                  <a:lnTo>
                    <a:pt x="532015" y="303657"/>
                  </a:lnTo>
                  <a:lnTo>
                    <a:pt x="532282" y="338632"/>
                  </a:lnTo>
                  <a:lnTo>
                    <a:pt x="532663" y="381939"/>
                  </a:lnTo>
                  <a:lnTo>
                    <a:pt x="532663" y="225158"/>
                  </a:lnTo>
                  <a:lnTo>
                    <a:pt x="479094" y="225158"/>
                  </a:lnTo>
                  <a:lnTo>
                    <a:pt x="463296" y="228460"/>
                  </a:lnTo>
                  <a:lnTo>
                    <a:pt x="457174" y="236613"/>
                  </a:lnTo>
                  <a:lnTo>
                    <a:pt x="459790" y="246938"/>
                  </a:lnTo>
                  <a:lnTo>
                    <a:pt x="470166" y="256768"/>
                  </a:lnTo>
                  <a:lnTo>
                    <a:pt x="473925" y="259029"/>
                  </a:lnTo>
                  <a:lnTo>
                    <a:pt x="473925" y="446506"/>
                  </a:lnTo>
                  <a:lnTo>
                    <a:pt x="470801" y="451167"/>
                  </a:lnTo>
                  <a:lnTo>
                    <a:pt x="468147" y="452793"/>
                  </a:lnTo>
                  <a:lnTo>
                    <a:pt x="464680" y="453885"/>
                  </a:lnTo>
                  <a:lnTo>
                    <a:pt x="459130" y="456971"/>
                  </a:lnTo>
                  <a:lnTo>
                    <a:pt x="457555" y="469074"/>
                  </a:lnTo>
                  <a:lnTo>
                    <a:pt x="457593" y="469239"/>
                  </a:lnTo>
                  <a:lnTo>
                    <a:pt x="461721" y="479590"/>
                  </a:lnTo>
                  <a:lnTo>
                    <a:pt x="487337" y="482663"/>
                  </a:lnTo>
                  <a:lnTo>
                    <a:pt x="516470" y="483489"/>
                  </a:lnTo>
                  <a:lnTo>
                    <a:pt x="545744" y="482473"/>
                  </a:lnTo>
                  <a:lnTo>
                    <a:pt x="571817" y="480047"/>
                  </a:lnTo>
                  <a:lnTo>
                    <a:pt x="574306" y="473557"/>
                  </a:lnTo>
                  <a:lnTo>
                    <a:pt x="575398" y="469239"/>
                  </a:lnTo>
                  <a:close/>
                </a:path>
                <a:path w="626744" h="617219">
                  <a:moveTo>
                    <a:pt x="626732" y="513384"/>
                  </a:moveTo>
                  <a:lnTo>
                    <a:pt x="612000" y="500989"/>
                  </a:lnTo>
                  <a:lnTo>
                    <a:pt x="600481" y="497433"/>
                  </a:lnTo>
                  <a:lnTo>
                    <a:pt x="597814" y="496608"/>
                  </a:lnTo>
                  <a:lnTo>
                    <a:pt x="585089" y="496620"/>
                  </a:lnTo>
                  <a:lnTo>
                    <a:pt x="585089" y="556780"/>
                  </a:lnTo>
                  <a:lnTo>
                    <a:pt x="584631" y="563613"/>
                  </a:lnTo>
                  <a:lnTo>
                    <a:pt x="583704" y="570166"/>
                  </a:lnTo>
                  <a:lnTo>
                    <a:pt x="568248" y="571398"/>
                  </a:lnTo>
                  <a:lnTo>
                    <a:pt x="532574" y="572389"/>
                  </a:lnTo>
                  <a:lnTo>
                    <a:pt x="349173" y="573874"/>
                  </a:lnTo>
                  <a:lnTo>
                    <a:pt x="277558" y="573874"/>
                  </a:lnTo>
                  <a:lnTo>
                    <a:pt x="94157" y="572389"/>
                  </a:lnTo>
                  <a:lnTo>
                    <a:pt x="58483" y="571398"/>
                  </a:lnTo>
                  <a:lnTo>
                    <a:pt x="43027" y="570166"/>
                  </a:lnTo>
                  <a:lnTo>
                    <a:pt x="44716" y="544766"/>
                  </a:lnTo>
                  <a:lnTo>
                    <a:pt x="59372" y="543496"/>
                  </a:lnTo>
                  <a:lnTo>
                    <a:pt x="94551" y="542493"/>
                  </a:lnTo>
                  <a:lnTo>
                    <a:pt x="420192" y="541566"/>
                  </a:lnTo>
                  <a:lnTo>
                    <a:pt x="532180" y="542493"/>
                  </a:lnTo>
                  <a:lnTo>
                    <a:pt x="567347" y="543496"/>
                  </a:lnTo>
                  <a:lnTo>
                    <a:pt x="582015" y="544766"/>
                  </a:lnTo>
                  <a:lnTo>
                    <a:pt x="584428" y="550291"/>
                  </a:lnTo>
                  <a:lnTo>
                    <a:pt x="585089" y="556780"/>
                  </a:lnTo>
                  <a:lnTo>
                    <a:pt x="585089" y="496620"/>
                  </a:lnTo>
                  <a:lnTo>
                    <a:pt x="580682" y="496620"/>
                  </a:lnTo>
                  <a:lnTo>
                    <a:pt x="557085" y="497433"/>
                  </a:lnTo>
                  <a:lnTo>
                    <a:pt x="64071" y="497433"/>
                  </a:lnTo>
                  <a:lnTo>
                    <a:pt x="42062" y="496671"/>
                  </a:lnTo>
                  <a:lnTo>
                    <a:pt x="26200" y="496785"/>
                  </a:lnTo>
                  <a:lnTo>
                    <a:pt x="13258" y="501383"/>
                  </a:lnTo>
                  <a:lnTo>
                    <a:pt x="0" y="514032"/>
                  </a:lnTo>
                  <a:lnTo>
                    <a:pt x="0" y="600443"/>
                  </a:lnTo>
                  <a:lnTo>
                    <a:pt x="11709" y="612444"/>
                  </a:lnTo>
                  <a:lnTo>
                    <a:pt x="23825" y="616915"/>
                  </a:lnTo>
                  <a:lnTo>
                    <a:pt x="41440" y="617181"/>
                  </a:lnTo>
                  <a:lnTo>
                    <a:pt x="69646" y="616534"/>
                  </a:lnTo>
                  <a:lnTo>
                    <a:pt x="559879" y="616534"/>
                  </a:lnTo>
                  <a:lnTo>
                    <a:pt x="580986" y="616864"/>
                  </a:lnTo>
                  <a:lnTo>
                    <a:pt x="591705" y="616927"/>
                  </a:lnTo>
                  <a:lnTo>
                    <a:pt x="601840" y="616585"/>
                  </a:lnTo>
                  <a:lnTo>
                    <a:pt x="602145" y="616534"/>
                  </a:lnTo>
                  <a:lnTo>
                    <a:pt x="611530" y="614984"/>
                  </a:lnTo>
                  <a:lnTo>
                    <a:pt x="617524" y="611708"/>
                  </a:lnTo>
                  <a:lnTo>
                    <a:pt x="621893" y="606818"/>
                  </a:lnTo>
                  <a:lnTo>
                    <a:pt x="626630" y="600443"/>
                  </a:lnTo>
                  <a:lnTo>
                    <a:pt x="626732" y="573874"/>
                  </a:lnTo>
                  <a:lnTo>
                    <a:pt x="626732" y="540969"/>
                  </a:lnTo>
                  <a:lnTo>
                    <a:pt x="626732" y="513384"/>
                  </a:lnTo>
                  <a:close/>
                </a:path>
                <a:path w="626744" h="617219">
                  <a:moveTo>
                    <a:pt x="626732" y="179527"/>
                  </a:moveTo>
                  <a:lnTo>
                    <a:pt x="612114" y="165519"/>
                  </a:lnTo>
                  <a:lnTo>
                    <a:pt x="608888" y="163372"/>
                  </a:lnTo>
                  <a:lnTo>
                    <a:pt x="592328" y="152349"/>
                  </a:lnTo>
                  <a:lnTo>
                    <a:pt x="571284" y="140550"/>
                  </a:lnTo>
                  <a:lnTo>
                    <a:pt x="552310" y="130365"/>
                  </a:lnTo>
                  <a:lnTo>
                    <a:pt x="514134" y="108877"/>
                  </a:lnTo>
                  <a:lnTo>
                    <a:pt x="514134" y="162547"/>
                  </a:lnTo>
                  <a:lnTo>
                    <a:pt x="105854" y="163372"/>
                  </a:lnTo>
                  <a:lnTo>
                    <a:pt x="133096" y="150939"/>
                  </a:lnTo>
                  <a:lnTo>
                    <a:pt x="182981" y="123177"/>
                  </a:lnTo>
                  <a:lnTo>
                    <a:pt x="248437" y="85572"/>
                  </a:lnTo>
                  <a:lnTo>
                    <a:pt x="288213" y="63017"/>
                  </a:lnTo>
                  <a:lnTo>
                    <a:pt x="312293" y="51308"/>
                  </a:lnTo>
                  <a:lnTo>
                    <a:pt x="332663" y="61188"/>
                  </a:lnTo>
                  <a:lnTo>
                    <a:pt x="378612" y="85636"/>
                  </a:lnTo>
                  <a:lnTo>
                    <a:pt x="434314" y="116154"/>
                  </a:lnTo>
                  <a:lnTo>
                    <a:pt x="484682" y="144589"/>
                  </a:lnTo>
                  <a:lnTo>
                    <a:pt x="514134" y="162547"/>
                  </a:lnTo>
                  <a:lnTo>
                    <a:pt x="514134" y="108877"/>
                  </a:lnTo>
                  <a:lnTo>
                    <a:pt x="472744" y="85572"/>
                  </a:lnTo>
                  <a:lnTo>
                    <a:pt x="411518" y="51308"/>
                  </a:lnTo>
                  <a:lnTo>
                    <a:pt x="339382" y="11798"/>
                  </a:lnTo>
                  <a:lnTo>
                    <a:pt x="314642" y="0"/>
                  </a:lnTo>
                  <a:lnTo>
                    <a:pt x="286918" y="11379"/>
                  </a:lnTo>
                  <a:lnTo>
                    <a:pt x="237756" y="37947"/>
                  </a:lnTo>
                  <a:lnTo>
                    <a:pt x="187198" y="66941"/>
                  </a:lnTo>
                  <a:lnTo>
                    <a:pt x="155295" y="85636"/>
                  </a:lnTo>
                  <a:lnTo>
                    <a:pt x="36664" y="152400"/>
                  </a:lnTo>
                  <a:lnTo>
                    <a:pt x="16090" y="163093"/>
                  </a:lnTo>
                  <a:lnTo>
                    <a:pt x="9118" y="168668"/>
                  </a:lnTo>
                  <a:lnTo>
                    <a:pt x="0" y="179273"/>
                  </a:lnTo>
                  <a:lnTo>
                    <a:pt x="0" y="193243"/>
                  </a:lnTo>
                  <a:lnTo>
                    <a:pt x="11150" y="205333"/>
                  </a:lnTo>
                  <a:lnTo>
                    <a:pt x="24180" y="209854"/>
                  </a:lnTo>
                  <a:lnTo>
                    <a:pt x="41821" y="210134"/>
                  </a:lnTo>
                  <a:lnTo>
                    <a:pt x="66852" y="209486"/>
                  </a:lnTo>
                  <a:lnTo>
                    <a:pt x="557085" y="209486"/>
                  </a:lnTo>
                  <a:lnTo>
                    <a:pt x="584695" y="210146"/>
                  </a:lnTo>
                  <a:lnTo>
                    <a:pt x="602881" y="209880"/>
                  </a:lnTo>
                  <a:lnTo>
                    <a:pt x="604012" y="209486"/>
                  </a:lnTo>
                  <a:lnTo>
                    <a:pt x="615569" y="205371"/>
                  </a:lnTo>
                  <a:lnTo>
                    <a:pt x="626732" y="193243"/>
                  </a:lnTo>
                  <a:lnTo>
                    <a:pt x="626732" y="179527"/>
                  </a:lnTo>
                  <a:close/>
                </a:path>
              </a:pathLst>
            </a:custGeom>
            <a:solidFill>
              <a:srgbClr val="5DB13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6" name="object 246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1046569" y="2660993"/>
              <a:ext cx="78068" cy="83292"/>
            </a:xfrm>
            <a:prstGeom prst="rect">
              <a:avLst/>
            </a:prstGeom>
          </p:spPr>
        </p:pic>
      </p:grpSp>
      <p:sp>
        <p:nvSpPr>
          <p:cNvPr id="247" name="object 247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8" name="object 248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9" name="object 249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50" name="object 250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251" name="object 251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2" name="object 252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254" name="object 254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55" name="object 255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256" name="object 256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8" name="object 258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01.0</a:t>
            </a:r>
            <a:r>
              <a:rPr lang="en-US" spc="1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spc="1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.202</a:t>
            </a:r>
            <a:r>
              <a:rPr lang="en-US" spc="16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spc="16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43717" y="1328887"/>
            <a:ext cx="1243965" cy="683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00" b="1" spc="-2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1991</a:t>
            </a:r>
            <a:endParaRPr sz="43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1792" y="1494585"/>
            <a:ext cx="1050925" cy="390171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515620">
              <a:lnSpc>
                <a:spcPct val="103000"/>
              </a:lnSpc>
              <a:spcBef>
                <a:spcPts val="60"/>
              </a:spcBef>
            </a:pPr>
            <a:r>
              <a:rPr sz="1250" spc="-25" dirty="0">
                <a:solidFill>
                  <a:srgbClr val="434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/>
                <a:cs typeface="Microsoft Sans Serif" panose="020B0604020202020204"/>
              </a:rPr>
              <a:t>создан </a:t>
            </a:r>
            <a:r>
              <a:rPr sz="1250" dirty="0">
                <a:solidFill>
                  <a:srgbClr val="434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/>
                <a:cs typeface="Microsoft Sans Serif" panose="020B0604020202020204"/>
              </a:rPr>
              <a:t>established</a:t>
            </a:r>
            <a:r>
              <a:rPr sz="1250" spc="-55" dirty="0">
                <a:solidFill>
                  <a:srgbClr val="434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50" spc="-25" dirty="0">
                <a:solidFill>
                  <a:srgbClr val="43424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anose="020B0604020202020204"/>
                <a:cs typeface="Microsoft Sans Serif" panose="020B0604020202020204"/>
              </a:rPr>
              <a:t>in</a:t>
            </a:r>
            <a:endParaRPr sz="12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5824" y="970129"/>
            <a:ext cx="19875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Информация</a:t>
            </a:r>
            <a:r>
              <a:rPr sz="1500" spc="1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</a:t>
            </a:r>
            <a:r>
              <a:rPr sz="1500" spc="1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банке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5917" y="646867"/>
            <a:ext cx="34613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Information</a:t>
            </a:r>
            <a:r>
              <a:rPr spc="260" dirty="0"/>
              <a:t> </a:t>
            </a:r>
            <a:r>
              <a:rPr dirty="0"/>
              <a:t>about</a:t>
            </a:r>
            <a:r>
              <a:rPr spc="260" dirty="0"/>
              <a:t> </a:t>
            </a:r>
            <a:r>
              <a:rPr dirty="0"/>
              <a:t>the</a:t>
            </a:r>
            <a:r>
              <a:rPr spc="260" dirty="0"/>
              <a:t> </a:t>
            </a:r>
            <a:r>
              <a:rPr spc="-20" dirty="0"/>
              <a:t>Bank</a:t>
            </a:r>
            <a:endParaRPr spc="-20" dirty="0"/>
          </a:p>
        </p:txBody>
      </p:sp>
      <p:sp>
        <p:nvSpPr>
          <p:cNvPr id="6" name="object 6"/>
          <p:cNvSpPr/>
          <p:nvPr/>
        </p:nvSpPr>
        <p:spPr>
          <a:xfrm>
            <a:off x="1169884" y="2971868"/>
            <a:ext cx="8733790" cy="13335"/>
          </a:xfrm>
          <a:custGeom>
            <a:avLst/>
            <a:gdLst/>
            <a:ahLst/>
            <a:cxnLst/>
            <a:rect l="l" t="t" r="r" b="b"/>
            <a:pathLst>
              <a:path w="8733790" h="13335">
                <a:moveTo>
                  <a:pt x="8733510" y="0"/>
                </a:moveTo>
                <a:lnTo>
                  <a:pt x="0" y="0"/>
                </a:lnTo>
                <a:lnTo>
                  <a:pt x="0" y="12819"/>
                </a:lnTo>
                <a:lnTo>
                  <a:pt x="8733510" y="12819"/>
                </a:lnTo>
                <a:lnTo>
                  <a:pt x="8733510" y="0"/>
                </a:lnTo>
                <a:close/>
              </a:path>
            </a:pathLst>
          </a:custGeom>
          <a:solidFill>
            <a:srgbClr val="9D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445391" y="2061113"/>
            <a:ext cx="4467225" cy="42856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7145" algn="just">
              <a:lnSpc>
                <a:spcPct val="100000"/>
              </a:lnSpc>
              <a:spcBef>
                <a:spcPts val="385"/>
              </a:spcBef>
            </a:pPr>
            <a:r>
              <a:rPr sz="125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Миссия</a:t>
            </a:r>
            <a:r>
              <a:rPr sz="1250" b="1" spc="4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b="1" spc="-1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банка</a:t>
            </a:r>
            <a:endParaRPr sz="1250" dirty="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ts val="1230"/>
              </a:lnSpc>
              <a:spcBef>
                <a:spcPts val="360"/>
              </a:spcBef>
            </a:pP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Максимальное</a:t>
            </a:r>
            <a:r>
              <a:rPr sz="1100" spc="1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удовлетворение</a:t>
            </a:r>
            <a:r>
              <a:rPr sz="1100" spc="1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потребностей</a:t>
            </a:r>
            <a:r>
              <a:rPr sz="1100" spc="1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клиентов</a:t>
            </a:r>
            <a:r>
              <a:rPr sz="1100" spc="1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путем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предоставления</a:t>
            </a:r>
            <a:r>
              <a:rPr sz="1100" spc="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высококачественных</a:t>
            </a:r>
            <a:r>
              <a:rPr sz="1100" spc="9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</a:t>
            </a:r>
            <a:r>
              <a:rPr sz="1100" spc="8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технологичных</a:t>
            </a:r>
            <a:r>
              <a:rPr sz="1100" spc="9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банковских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продуктов</a:t>
            </a:r>
            <a:r>
              <a:rPr sz="1100" spc="-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</a:t>
            </a:r>
            <a:r>
              <a:rPr sz="1100" spc="-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услуг,</a:t>
            </a:r>
            <a:r>
              <a:rPr sz="1100" spc="-7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в</a:t>
            </a:r>
            <a:r>
              <a:rPr sz="1100" spc="-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качестве</a:t>
            </a:r>
            <a:r>
              <a:rPr sz="1100" spc="-7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надёжного</a:t>
            </a:r>
            <a:r>
              <a:rPr sz="1100" spc="-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партнёра.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17145" algn="just">
              <a:lnSpc>
                <a:spcPct val="100000"/>
              </a:lnSpc>
            </a:pP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Банк</a:t>
            </a:r>
            <a:r>
              <a:rPr sz="1100" b="1" spc="10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является</a:t>
            </a:r>
            <a:r>
              <a:rPr sz="1100" b="1" spc="10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членом</a:t>
            </a:r>
            <a:r>
              <a:rPr sz="1100" b="1" spc="11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следующих</a:t>
            </a:r>
            <a:r>
              <a:rPr sz="1100" b="1" spc="10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1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организаций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2225" marR="2216150">
              <a:lnSpc>
                <a:spcPct val="181000"/>
              </a:lnSpc>
              <a:spcBef>
                <a:spcPts val="80"/>
              </a:spcBef>
            </a:pP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Ассоциация</a:t>
            </a:r>
            <a:r>
              <a:rPr sz="11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банков</a:t>
            </a:r>
            <a:r>
              <a:rPr sz="11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Узбекистана Ассоциация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Российских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банков 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Республиканская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биржа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“Ташкент”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2225">
              <a:lnSpc>
                <a:spcPct val="100000"/>
              </a:lnSpc>
              <a:spcBef>
                <a:spcPts val="1145"/>
              </a:spcBef>
            </a:pP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Республиканская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валютная биржа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Узбекистана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2225" marR="762000" indent="-635">
              <a:lnSpc>
                <a:spcPct val="186000"/>
              </a:lnSpc>
            </a:pP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Участник 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международной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платежной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системы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“S.W.I.F.T.”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Платежной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системы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“VISA”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2225">
              <a:lnSpc>
                <a:spcPct val="100000"/>
              </a:lnSpc>
              <a:spcBef>
                <a:spcPts val="1125"/>
              </a:spcBef>
            </a:pP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Платежной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системы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“UnionPay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International”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2225" marR="1005205">
              <a:lnSpc>
                <a:spcPts val="1230"/>
              </a:lnSpc>
            </a:pP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Финансово-</a:t>
            </a:r>
            <a:r>
              <a:rPr sz="11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банковская</a:t>
            </a:r>
            <a:r>
              <a:rPr sz="1100" spc="6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ассоциация</a:t>
            </a:r>
            <a:r>
              <a:rPr sz="1100" spc="6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стран-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участников Шанхайского</a:t>
            </a:r>
            <a:r>
              <a:rPr sz="1100" spc="-6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Сотрудничества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2225">
              <a:lnSpc>
                <a:spcPct val="100000"/>
              </a:lnSpc>
              <a:spcBef>
                <a:spcPts val="1100"/>
              </a:spcBef>
            </a:pP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Ассоциация</a:t>
            </a:r>
            <a:r>
              <a:rPr sz="11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Банков</a:t>
            </a:r>
            <a:r>
              <a:rPr sz="11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Центральной</a:t>
            </a:r>
            <a:r>
              <a:rPr sz="11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и</a:t>
            </a:r>
            <a:r>
              <a:rPr sz="11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Восточной</a:t>
            </a:r>
            <a:r>
              <a:rPr sz="11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Европы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7154" y="2059560"/>
            <a:ext cx="4092575" cy="428752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90"/>
              </a:spcBef>
            </a:pPr>
            <a:r>
              <a:rPr sz="125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Mission of</a:t>
            </a:r>
            <a:r>
              <a:rPr sz="1250" b="1" spc="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250" b="1" spc="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50" b="1" spc="-2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Bank</a:t>
            </a:r>
            <a:endParaRPr sz="1250" dirty="0">
              <a:latin typeface="Arial" panose="020B0604020202020204"/>
              <a:cs typeface="Arial" panose="020B0604020202020204"/>
            </a:endParaRPr>
          </a:p>
          <a:p>
            <a:pPr marL="12700" marR="5080" algn="just">
              <a:lnSpc>
                <a:spcPts val="1230"/>
              </a:lnSpc>
              <a:spcBef>
                <a:spcPts val="370"/>
              </a:spcBef>
            </a:pP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Getting</a:t>
            </a:r>
            <a:r>
              <a:rPr sz="1100" spc="9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maximum</a:t>
            </a:r>
            <a:r>
              <a:rPr sz="1100" spc="9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customer</a:t>
            </a:r>
            <a:r>
              <a:rPr sz="1100" spc="9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satisfaction</a:t>
            </a:r>
            <a:r>
              <a:rPr sz="1100" spc="9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100" spc="9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providing</a:t>
            </a:r>
            <a:r>
              <a:rPr sz="1100" spc="9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high</a:t>
            </a:r>
            <a:r>
              <a:rPr sz="1100" spc="9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quality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100" spc="20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technological</a:t>
            </a:r>
            <a:r>
              <a:rPr sz="1100" spc="20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banking</a:t>
            </a:r>
            <a:r>
              <a:rPr sz="1100" spc="20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products</a:t>
            </a:r>
            <a:r>
              <a:rPr sz="1100" spc="20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100" spc="20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services,</a:t>
            </a:r>
            <a:r>
              <a:rPr sz="1100" spc="20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1100" spc="20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1100" spc="204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reliable partner.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59715">
              <a:lnSpc>
                <a:spcPct val="100000"/>
              </a:lnSpc>
            </a:pP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100" b="1" spc="6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Bank</a:t>
            </a:r>
            <a:r>
              <a:rPr sz="1100" b="1" spc="6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is</a:t>
            </a:r>
            <a:r>
              <a:rPr sz="1100" b="1" spc="6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100" b="1" spc="6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member</a:t>
            </a:r>
            <a:r>
              <a:rPr sz="1100" b="1" spc="6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100" b="1" spc="6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100" b="1" spc="7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following</a:t>
            </a:r>
            <a:r>
              <a:rPr sz="1100" b="1" spc="6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b="1" spc="-1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organizations</a:t>
            </a:r>
            <a:endParaRPr sz="1100" dirty="0">
              <a:latin typeface="Arial" panose="020B0604020202020204"/>
              <a:cs typeface="Arial" panose="020B0604020202020204"/>
            </a:endParaRPr>
          </a:p>
          <a:p>
            <a:pPr marL="264160" marR="1808480">
              <a:lnSpc>
                <a:spcPct val="185000"/>
              </a:lnSpc>
            </a:pP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Uzbekistan</a:t>
            </a:r>
            <a:r>
              <a:rPr sz="1100" spc="6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Banking</a:t>
            </a:r>
            <a:r>
              <a:rPr sz="1100" spc="-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Association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Russian</a:t>
            </a:r>
            <a:r>
              <a:rPr sz="1100" spc="5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Banking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Association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64160" marR="1075690">
              <a:lnSpc>
                <a:spcPct val="186000"/>
              </a:lnSpc>
            </a:pP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“Tashkent”</a:t>
            </a:r>
            <a:r>
              <a:rPr sz="1100" spc="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Republic</a:t>
            </a:r>
            <a:r>
              <a:rPr sz="1100" spc="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Stock</a:t>
            </a:r>
            <a:r>
              <a:rPr sz="1100" spc="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Exchange</a:t>
            </a:r>
            <a:r>
              <a:rPr sz="1100" spc="5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Uzbek</a:t>
            </a:r>
            <a:r>
              <a:rPr sz="1100" spc="38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Republican</a:t>
            </a:r>
            <a:r>
              <a:rPr sz="1100" spc="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Currency</a:t>
            </a:r>
            <a:r>
              <a:rPr sz="1100" spc="5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Exchange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International</a:t>
            </a:r>
            <a:r>
              <a:rPr sz="1100" spc="6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Settlement</a:t>
            </a:r>
            <a:r>
              <a:rPr sz="1100" spc="6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System</a:t>
            </a:r>
            <a:r>
              <a:rPr sz="1100" spc="6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S.W.I.F.T.</a:t>
            </a:r>
            <a:r>
              <a:rPr sz="11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”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VISA”</a:t>
            </a:r>
            <a:r>
              <a:rPr sz="1100" spc="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payment</a:t>
            </a:r>
            <a:r>
              <a:rPr sz="1100" spc="55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system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64160">
              <a:lnSpc>
                <a:spcPct val="100000"/>
              </a:lnSpc>
              <a:spcBef>
                <a:spcPts val="1135"/>
              </a:spcBef>
            </a:pP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UnionPay</a:t>
            </a:r>
            <a:r>
              <a:rPr sz="1100" spc="6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International”</a:t>
            </a:r>
            <a:r>
              <a:rPr sz="1100" spc="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payment</a:t>
            </a:r>
            <a:r>
              <a:rPr sz="1100" spc="7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system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62255" marR="620395">
              <a:lnSpc>
                <a:spcPts val="1230"/>
              </a:lnSpc>
              <a:spcBef>
                <a:spcPts val="1225"/>
              </a:spcBef>
            </a:pP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Financial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Banking</a:t>
            </a:r>
            <a:r>
              <a:rPr sz="1100" spc="-6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Association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member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states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the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Shanghai</a:t>
            </a:r>
            <a:r>
              <a:rPr sz="1100" spc="-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Cooperation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Organization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262255">
              <a:lnSpc>
                <a:spcPct val="100000"/>
              </a:lnSpc>
              <a:spcBef>
                <a:spcPts val="1075"/>
              </a:spcBef>
            </a:pP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Banking</a:t>
            </a:r>
            <a:r>
              <a:rPr sz="1100" spc="-6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Association</a:t>
            </a:r>
            <a:r>
              <a:rPr sz="1100" spc="-4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Central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and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Eastern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Europe</a:t>
            </a:r>
            <a:r>
              <a:rPr sz="11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27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–</a:t>
            </a:r>
            <a:r>
              <a:rPr sz="11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BACEE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69884" y="1997431"/>
            <a:ext cx="8733790" cy="13335"/>
          </a:xfrm>
          <a:custGeom>
            <a:avLst/>
            <a:gdLst/>
            <a:ahLst/>
            <a:cxnLst/>
            <a:rect l="l" t="t" r="r" b="b"/>
            <a:pathLst>
              <a:path w="8733790" h="13335">
                <a:moveTo>
                  <a:pt x="8733510" y="0"/>
                </a:moveTo>
                <a:lnTo>
                  <a:pt x="0" y="0"/>
                </a:lnTo>
                <a:lnTo>
                  <a:pt x="0" y="12819"/>
                </a:lnTo>
                <a:lnTo>
                  <a:pt x="8733510" y="12819"/>
                </a:lnTo>
                <a:lnTo>
                  <a:pt x="8733510" y="0"/>
                </a:lnTo>
                <a:close/>
              </a:path>
            </a:pathLst>
          </a:custGeom>
          <a:solidFill>
            <a:srgbClr val="9D9E9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3" name="object 13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14" name="object 14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17" name="object 17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8" name="object 18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19" name="object 19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</a:t>
            </a:r>
            <a:r>
              <a:rPr lang="ru-RU" spc="160" dirty="0"/>
              <a:t>.</a:t>
            </a:r>
            <a:r>
              <a:rPr lang="en-US" spc="160" dirty="0"/>
              <a:t>01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290"/>
              </a:spcBef>
            </a:pPr>
            <a:r>
              <a:rPr dirty="0"/>
              <a:t>Bank</a:t>
            </a:r>
            <a:r>
              <a:rPr spc="-75" dirty="0"/>
              <a:t> </a:t>
            </a:r>
            <a:r>
              <a:rPr dirty="0"/>
              <a:t>as</a:t>
            </a:r>
            <a:r>
              <a:rPr spc="-7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-10" dirty="0"/>
              <a:t>today</a:t>
            </a:r>
            <a:endParaRPr spc="-10" dirty="0"/>
          </a:p>
          <a:p>
            <a:pPr marL="19685">
              <a:lnSpc>
                <a:spcPct val="100000"/>
              </a:lnSpc>
              <a:spcBef>
                <a:spcPts val="140"/>
              </a:spcBef>
            </a:pPr>
            <a:r>
              <a:rPr sz="1500" b="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</a:t>
            </a:r>
            <a:r>
              <a:rPr sz="1500" b="0" spc="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сегодня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1285657" y="1713129"/>
            <a:ext cx="3978275" cy="37317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</a:t>
            </a:r>
            <a:r>
              <a:rPr spc="-95" dirty="0"/>
              <a:t> </a:t>
            </a:r>
            <a:r>
              <a:rPr dirty="0"/>
              <a:t>than</a:t>
            </a:r>
            <a:r>
              <a:rPr spc="-95" dirty="0"/>
              <a:t> </a:t>
            </a:r>
            <a:r>
              <a:rPr dirty="0"/>
              <a:t>3</a:t>
            </a:r>
            <a:r>
              <a:rPr lang="en-US" dirty="0"/>
              <a:t>4</a:t>
            </a:r>
            <a:r>
              <a:rPr spc="-95" dirty="0"/>
              <a:t> </a:t>
            </a:r>
            <a:r>
              <a:rPr dirty="0"/>
              <a:t>years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experience</a:t>
            </a:r>
            <a:r>
              <a:rPr spc="-95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financial</a:t>
            </a:r>
            <a:r>
              <a:rPr spc="-95" dirty="0"/>
              <a:t> </a:t>
            </a:r>
            <a:r>
              <a:rPr spc="-10" dirty="0"/>
              <a:t>market.</a:t>
            </a:r>
            <a:endParaRPr spc="-10" dirty="0"/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pc="-10" dirty="0"/>
          </a:p>
          <a:p>
            <a:pPr marL="12700" marR="5080">
              <a:lnSpc>
                <a:spcPts val="1120"/>
              </a:lnSpc>
            </a:pPr>
            <a:r>
              <a:rPr dirty="0"/>
              <a:t>One</a:t>
            </a:r>
            <a:r>
              <a:rPr spc="245" dirty="0"/>
              <a:t> </a:t>
            </a:r>
            <a:r>
              <a:rPr dirty="0"/>
              <a:t>of</a:t>
            </a:r>
            <a:r>
              <a:rPr spc="250" dirty="0"/>
              <a:t> </a:t>
            </a:r>
            <a:r>
              <a:rPr dirty="0"/>
              <a:t>the</a:t>
            </a:r>
            <a:r>
              <a:rPr spc="250" dirty="0"/>
              <a:t> </a:t>
            </a:r>
            <a:r>
              <a:rPr dirty="0"/>
              <a:t>first</a:t>
            </a:r>
            <a:r>
              <a:rPr spc="245" dirty="0"/>
              <a:t> </a:t>
            </a:r>
            <a:r>
              <a:rPr dirty="0"/>
              <a:t>banks,</a:t>
            </a:r>
            <a:r>
              <a:rPr spc="250" dirty="0"/>
              <a:t> </a:t>
            </a:r>
            <a:r>
              <a:rPr dirty="0"/>
              <a:t>which</a:t>
            </a:r>
            <a:r>
              <a:rPr spc="250" dirty="0"/>
              <a:t> </a:t>
            </a:r>
            <a:r>
              <a:rPr dirty="0"/>
              <a:t>began</a:t>
            </a:r>
            <a:r>
              <a:rPr spc="250" dirty="0"/>
              <a:t> </a:t>
            </a:r>
            <a:r>
              <a:rPr dirty="0"/>
              <a:t>cooperation</a:t>
            </a:r>
            <a:r>
              <a:rPr spc="245" dirty="0"/>
              <a:t> </a:t>
            </a:r>
            <a:r>
              <a:rPr dirty="0"/>
              <a:t>with</a:t>
            </a:r>
            <a:r>
              <a:rPr spc="250" dirty="0"/>
              <a:t> </a:t>
            </a:r>
            <a:r>
              <a:rPr spc="-10" dirty="0"/>
              <a:t>international </a:t>
            </a:r>
            <a:r>
              <a:rPr dirty="0"/>
              <a:t>financial</a:t>
            </a:r>
            <a:r>
              <a:rPr spc="-100" dirty="0"/>
              <a:t> </a:t>
            </a:r>
            <a:r>
              <a:rPr dirty="0"/>
              <a:t>institutions,</a:t>
            </a:r>
            <a:r>
              <a:rPr spc="-95" dirty="0"/>
              <a:t> </a:t>
            </a:r>
            <a:r>
              <a:rPr dirty="0"/>
              <a:t>today</a:t>
            </a:r>
            <a:r>
              <a:rPr spc="-100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Bank</a:t>
            </a:r>
            <a:r>
              <a:rPr spc="-100" dirty="0"/>
              <a:t> </a:t>
            </a:r>
            <a:r>
              <a:rPr dirty="0"/>
              <a:t>has</a:t>
            </a:r>
            <a:r>
              <a:rPr spc="-95" dirty="0"/>
              <a:t> </a:t>
            </a:r>
            <a:r>
              <a:rPr dirty="0"/>
              <a:t>20</a:t>
            </a:r>
            <a:r>
              <a:rPr spc="-100" dirty="0"/>
              <a:t> </a:t>
            </a:r>
            <a:r>
              <a:rPr dirty="0"/>
              <a:t>partners</a:t>
            </a:r>
            <a:r>
              <a:rPr spc="-95" dirty="0"/>
              <a:t> </a:t>
            </a:r>
            <a:r>
              <a:rPr dirty="0"/>
              <a:t>among</a:t>
            </a:r>
            <a:r>
              <a:rPr spc="-100" dirty="0"/>
              <a:t> </a:t>
            </a:r>
            <a:r>
              <a:rPr spc="-10" dirty="0"/>
              <a:t>IFIs.</a:t>
            </a:r>
            <a:endParaRPr spc="-10" dirty="0"/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pc="-10" dirty="0"/>
          </a:p>
          <a:p>
            <a:pPr marL="12700" marR="438785">
              <a:lnSpc>
                <a:spcPts val="1120"/>
              </a:lnSpc>
              <a:spcBef>
                <a:spcPts val="5"/>
              </a:spcBef>
            </a:pPr>
            <a:r>
              <a:rPr dirty="0"/>
              <a:t>International Finance</a:t>
            </a:r>
            <a:r>
              <a:rPr spc="10" dirty="0"/>
              <a:t> </a:t>
            </a:r>
            <a:r>
              <a:rPr dirty="0"/>
              <a:t>Corporation,</a:t>
            </a:r>
            <a:r>
              <a:rPr spc="10" dirty="0"/>
              <a:t> </a:t>
            </a:r>
            <a:r>
              <a:rPr spc="-10" dirty="0"/>
              <a:t>Nederlandse </a:t>
            </a:r>
            <a:r>
              <a:rPr dirty="0"/>
              <a:t>Financieringsmaatschappij</a:t>
            </a:r>
            <a:r>
              <a:rPr spc="-20" dirty="0"/>
              <a:t> </a:t>
            </a:r>
            <a:r>
              <a:rPr dirty="0"/>
              <a:t>Voor</a:t>
            </a:r>
            <a:r>
              <a:rPr spc="-15" dirty="0"/>
              <a:t> </a:t>
            </a:r>
            <a:r>
              <a:rPr dirty="0"/>
              <a:t>Ontwikkelingslanden</a:t>
            </a:r>
            <a:r>
              <a:rPr spc="-20" dirty="0"/>
              <a:t> </a:t>
            </a:r>
            <a:r>
              <a:rPr spc="-10" dirty="0"/>
              <a:t>N.V.</a:t>
            </a:r>
            <a:r>
              <a:rPr spc="-15" dirty="0"/>
              <a:t> </a:t>
            </a:r>
            <a:r>
              <a:rPr spc="-25" dirty="0"/>
              <a:t>and </a:t>
            </a:r>
            <a:r>
              <a:rPr dirty="0"/>
              <a:t>ResponsAbility</a:t>
            </a:r>
            <a:r>
              <a:rPr spc="10" dirty="0"/>
              <a:t> </a:t>
            </a:r>
            <a:r>
              <a:rPr dirty="0"/>
              <a:t>Investment</a:t>
            </a:r>
            <a:r>
              <a:rPr spc="15" dirty="0"/>
              <a:t> </a:t>
            </a:r>
            <a:r>
              <a:rPr spc="265" dirty="0"/>
              <a:t>–</a:t>
            </a:r>
            <a:r>
              <a:rPr spc="15" dirty="0"/>
              <a:t> </a:t>
            </a:r>
            <a:r>
              <a:rPr dirty="0"/>
              <a:t>shareholders</a:t>
            </a:r>
            <a:r>
              <a:rPr spc="15" dirty="0"/>
              <a:t> </a:t>
            </a:r>
            <a:r>
              <a:rPr dirty="0"/>
              <a:t>of</a:t>
            </a:r>
            <a:r>
              <a:rPr spc="1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10" dirty="0"/>
              <a:t>Bank.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dirty="0"/>
              <a:t>Only</a:t>
            </a:r>
            <a:r>
              <a:rPr spc="-100" dirty="0"/>
              <a:t> </a:t>
            </a:r>
            <a:r>
              <a:rPr dirty="0"/>
              <a:t>bank</a:t>
            </a:r>
            <a:r>
              <a:rPr spc="-100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dirty="0"/>
              <a:t>Uzbekistan</a:t>
            </a:r>
            <a:r>
              <a:rPr spc="-100" dirty="0"/>
              <a:t> </a:t>
            </a:r>
            <a:r>
              <a:rPr spc="265" dirty="0"/>
              <a:t>–</a:t>
            </a:r>
            <a:r>
              <a:rPr spc="-95" dirty="0"/>
              <a:t> </a:t>
            </a:r>
            <a:r>
              <a:rPr dirty="0"/>
              <a:t>a</a:t>
            </a:r>
            <a:r>
              <a:rPr spc="-100" dirty="0"/>
              <a:t> </a:t>
            </a:r>
            <a:r>
              <a:rPr dirty="0"/>
              <a:t>member</a:t>
            </a:r>
            <a:r>
              <a:rPr spc="-95" dirty="0"/>
              <a:t> </a:t>
            </a:r>
            <a:r>
              <a:rPr dirty="0"/>
              <a:t>of</a:t>
            </a:r>
            <a:r>
              <a:rPr spc="-155" dirty="0"/>
              <a:t> </a:t>
            </a:r>
            <a:r>
              <a:rPr dirty="0"/>
              <a:t>Association</a:t>
            </a:r>
            <a:r>
              <a:rPr spc="-10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Russian</a:t>
            </a:r>
            <a:r>
              <a:rPr spc="-100" dirty="0"/>
              <a:t> </a:t>
            </a:r>
            <a:r>
              <a:rPr spc="-10" dirty="0"/>
              <a:t>Banks.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/>
              <a:t>Bank</a:t>
            </a:r>
            <a:r>
              <a:rPr spc="-100" dirty="0"/>
              <a:t> </a:t>
            </a:r>
            <a:r>
              <a:rPr dirty="0"/>
              <a:t>has</a:t>
            </a:r>
            <a:r>
              <a:rPr spc="-100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highest</a:t>
            </a:r>
            <a:r>
              <a:rPr spc="-100" dirty="0"/>
              <a:t> </a:t>
            </a:r>
            <a:r>
              <a:rPr dirty="0"/>
              <a:t>International</a:t>
            </a:r>
            <a:r>
              <a:rPr spc="-100" dirty="0"/>
              <a:t> </a:t>
            </a:r>
            <a:r>
              <a:rPr dirty="0"/>
              <a:t>Rating</a:t>
            </a:r>
            <a:r>
              <a:rPr spc="-95" dirty="0"/>
              <a:t> </a:t>
            </a:r>
            <a:r>
              <a:rPr dirty="0"/>
              <a:t>in</a:t>
            </a:r>
            <a:r>
              <a:rPr spc="-100" dirty="0"/>
              <a:t> </a:t>
            </a:r>
            <a:r>
              <a:rPr spc="-10" dirty="0"/>
              <a:t>Uzbekistan.</a:t>
            </a:r>
            <a:endParaRPr spc="-10" dirty="0"/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pc="-10" dirty="0"/>
          </a:p>
          <a:p>
            <a:pPr marL="12700" marR="5080">
              <a:lnSpc>
                <a:spcPts val="1120"/>
              </a:lnSpc>
            </a:pPr>
            <a:r>
              <a:rPr dirty="0"/>
              <a:t>Global</a:t>
            </a:r>
            <a:r>
              <a:rPr spc="-85" dirty="0"/>
              <a:t> </a:t>
            </a:r>
            <a:r>
              <a:rPr dirty="0"/>
              <a:t>Finance</a:t>
            </a:r>
            <a:r>
              <a:rPr spc="-85" dirty="0"/>
              <a:t> </a:t>
            </a:r>
            <a:r>
              <a:rPr dirty="0"/>
              <a:t>named</a:t>
            </a:r>
            <a:r>
              <a:rPr spc="-80" dirty="0"/>
              <a:t> </a:t>
            </a:r>
            <a:r>
              <a:rPr dirty="0"/>
              <a:t>Hamkorbank</a:t>
            </a:r>
            <a:r>
              <a:rPr spc="-85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best</a:t>
            </a:r>
            <a:r>
              <a:rPr spc="-85" dirty="0"/>
              <a:t> </a:t>
            </a:r>
            <a:r>
              <a:rPr dirty="0"/>
              <a:t>bank</a:t>
            </a:r>
            <a:r>
              <a:rPr spc="-8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Uzbekistan</a:t>
            </a:r>
            <a:r>
              <a:rPr spc="-80" dirty="0"/>
              <a:t> </a:t>
            </a:r>
            <a:r>
              <a:rPr spc="-10" dirty="0"/>
              <a:t>among </a:t>
            </a:r>
            <a:r>
              <a:rPr dirty="0"/>
              <a:t>Emerging</a:t>
            </a:r>
            <a:r>
              <a:rPr spc="-100" dirty="0"/>
              <a:t> </a:t>
            </a:r>
            <a:r>
              <a:rPr dirty="0"/>
              <a:t>Markets</a:t>
            </a:r>
            <a:r>
              <a:rPr spc="-100" dirty="0"/>
              <a:t> </a:t>
            </a:r>
            <a:r>
              <a:rPr dirty="0"/>
              <a:t>in</a:t>
            </a:r>
            <a:r>
              <a:rPr spc="-155" dirty="0"/>
              <a:t> </a:t>
            </a:r>
            <a:r>
              <a:rPr dirty="0"/>
              <a:t>Asia-</a:t>
            </a:r>
            <a:r>
              <a:rPr spc="-10" dirty="0"/>
              <a:t>Pacific</a:t>
            </a:r>
            <a:endParaRPr spc="-10" dirty="0"/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pc="-10" dirty="0"/>
          </a:p>
          <a:p>
            <a:pPr marL="12700" marR="5080">
              <a:lnSpc>
                <a:spcPts val="1120"/>
              </a:lnSpc>
            </a:pPr>
            <a:r>
              <a:rPr dirty="0"/>
              <a:t>One</a:t>
            </a:r>
            <a:r>
              <a:rPr spc="135" dirty="0"/>
              <a:t> </a:t>
            </a:r>
            <a:r>
              <a:rPr dirty="0"/>
              <a:t>of</a:t>
            </a:r>
            <a:r>
              <a:rPr spc="140" dirty="0"/>
              <a:t> </a:t>
            </a:r>
            <a:r>
              <a:rPr dirty="0"/>
              <a:t>the</a:t>
            </a:r>
            <a:r>
              <a:rPr spc="140" dirty="0"/>
              <a:t> </a:t>
            </a:r>
            <a:r>
              <a:rPr dirty="0"/>
              <a:t>leaders</a:t>
            </a:r>
            <a:r>
              <a:rPr spc="140" dirty="0"/>
              <a:t> </a:t>
            </a:r>
            <a:r>
              <a:rPr dirty="0"/>
              <a:t>in</a:t>
            </a:r>
            <a:r>
              <a:rPr spc="140" dirty="0"/>
              <a:t> </a:t>
            </a:r>
            <a:r>
              <a:rPr dirty="0"/>
              <a:t>the</a:t>
            </a:r>
            <a:r>
              <a:rPr spc="135" dirty="0"/>
              <a:t> </a:t>
            </a:r>
            <a:r>
              <a:rPr dirty="0"/>
              <a:t>market</a:t>
            </a:r>
            <a:r>
              <a:rPr spc="140" dirty="0"/>
              <a:t> </a:t>
            </a:r>
            <a:r>
              <a:rPr dirty="0"/>
              <a:t>of</a:t>
            </a:r>
            <a:r>
              <a:rPr spc="140" dirty="0"/>
              <a:t> </a:t>
            </a:r>
            <a:r>
              <a:rPr dirty="0"/>
              <a:t>international</a:t>
            </a:r>
            <a:r>
              <a:rPr spc="140" dirty="0"/>
              <a:t> </a:t>
            </a:r>
            <a:r>
              <a:rPr dirty="0"/>
              <a:t>money</a:t>
            </a:r>
            <a:r>
              <a:rPr spc="140" dirty="0"/>
              <a:t> </a:t>
            </a:r>
            <a:r>
              <a:rPr dirty="0"/>
              <a:t>transfers</a:t>
            </a:r>
            <a:r>
              <a:rPr spc="135" dirty="0"/>
              <a:t> </a:t>
            </a:r>
            <a:r>
              <a:rPr spc="-25" dirty="0"/>
              <a:t>of </a:t>
            </a:r>
            <a:r>
              <a:rPr dirty="0"/>
              <a:t>individuals</a:t>
            </a:r>
            <a:r>
              <a:rPr spc="-100" dirty="0"/>
              <a:t> </a:t>
            </a:r>
            <a:r>
              <a:rPr dirty="0"/>
              <a:t>in</a:t>
            </a:r>
            <a:r>
              <a:rPr spc="-100" dirty="0"/>
              <a:t> </a:t>
            </a:r>
            <a:r>
              <a:rPr spc="-10" dirty="0"/>
              <a:t>Uzbekistan.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/>
              <a:t>One</a:t>
            </a:r>
            <a:r>
              <a:rPr spc="-10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dirty="0"/>
              <a:t>three</a:t>
            </a:r>
            <a:r>
              <a:rPr spc="-95" dirty="0"/>
              <a:t> </a:t>
            </a:r>
            <a:r>
              <a:rPr dirty="0"/>
              <a:t>largest</a:t>
            </a:r>
            <a:r>
              <a:rPr spc="-95" dirty="0"/>
              <a:t> </a:t>
            </a:r>
            <a:r>
              <a:rPr dirty="0"/>
              <a:t>banks</a:t>
            </a:r>
            <a:r>
              <a:rPr spc="-95" dirty="0"/>
              <a:t> </a:t>
            </a:r>
            <a:r>
              <a:rPr dirty="0"/>
              <a:t>on</a:t>
            </a:r>
            <a:r>
              <a:rPr spc="-95" dirty="0"/>
              <a:t> </a:t>
            </a:r>
            <a:r>
              <a:rPr dirty="0"/>
              <a:t>micro-finance</a:t>
            </a:r>
            <a:r>
              <a:rPr spc="-95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dirty="0"/>
              <a:t>the</a:t>
            </a:r>
            <a:r>
              <a:rPr spc="-95" dirty="0"/>
              <a:t> </a:t>
            </a:r>
            <a:r>
              <a:rPr spc="-10" dirty="0"/>
              <a:t>republic.</a:t>
            </a:r>
            <a:endParaRPr spc="-10" dirty="0"/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pc="-10" dirty="0"/>
          </a:p>
          <a:p>
            <a:pPr marL="12700" marR="5080">
              <a:lnSpc>
                <a:spcPts val="1120"/>
              </a:lnSpc>
              <a:spcBef>
                <a:spcPts val="5"/>
              </a:spcBef>
            </a:pPr>
            <a:r>
              <a:rPr dirty="0"/>
              <a:t>Financial</a:t>
            </a:r>
            <a:r>
              <a:rPr spc="-90" dirty="0"/>
              <a:t> </a:t>
            </a:r>
            <a:r>
              <a:rPr dirty="0"/>
              <a:t>statements</a:t>
            </a:r>
            <a:r>
              <a:rPr spc="-90" dirty="0"/>
              <a:t> </a:t>
            </a:r>
            <a:r>
              <a:rPr dirty="0"/>
              <a:t>of</a:t>
            </a:r>
            <a:r>
              <a:rPr spc="-85" dirty="0"/>
              <a:t> </a:t>
            </a:r>
            <a:r>
              <a:rPr dirty="0"/>
              <a:t>the</a:t>
            </a:r>
            <a:r>
              <a:rPr spc="-90" dirty="0"/>
              <a:t> </a:t>
            </a:r>
            <a:r>
              <a:rPr dirty="0"/>
              <a:t>Bank</a:t>
            </a:r>
            <a:r>
              <a:rPr spc="-85" dirty="0"/>
              <a:t> </a:t>
            </a:r>
            <a:r>
              <a:rPr dirty="0"/>
              <a:t>are</a:t>
            </a:r>
            <a:r>
              <a:rPr spc="-90" dirty="0"/>
              <a:t> </a:t>
            </a:r>
            <a:r>
              <a:rPr dirty="0"/>
              <a:t>audited</a:t>
            </a:r>
            <a:r>
              <a:rPr spc="-85" dirty="0"/>
              <a:t> </a:t>
            </a:r>
            <a:r>
              <a:rPr dirty="0"/>
              <a:t>annualy</a:t>
            </a:r>
            <a:r>
              <a:rPr spc="-90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dirty="0"/>
              <a:t>accordance</a:t>
            </a:r>
            <a:r>
              <a:rPr spc="-85" dirty="0"/>
              <a:t> </a:t>
            </a:r>
            <a:r>
              <a:rPr spc="-20" dirty="0"/>
              <a:t>with </a:t>
            </a:r>
            <a:r>
              <a:rPr spc="-10" dirty="0"/>
              <a:t>IFRS.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dirty="0"/>
              <a:t>The</a:t>
            </a:r>
            <a:r>
              <a:rPr spc="-95" dirty="0"/>
              <a:t> </a:t>
            </a:r>
            <a:r>
              <a:rPr dirty="0"/>
              <a:t>number</a:t>
            </a:r>
            <a:r>
              <a:rPr spc="-90" dirty="0"/>
              <a:t> </a:t>
            </a:r>
            <a:r>
              <a:rPr dirty="0"/>
              <a:t>of</a:t>
            </a:r>
            <a:r>
              <a:rPr spc="-90" dirty="0"/>
              <a:t> </a:t>
            </a:r>
            <a:r>
              <a:rPr spc="-10" dirty="0"/>
              <a:t>staff</a:t>
            </a:r>
            <a:r>
              <a:rPr spc="-90" dirty="0"/>
              <a:t> </a:t>
            </a:r>
            <a:r>
              <a:rPr dirty="0"/>
              <a:t>exceeds</a:t>
            </a:r>
            <a:r>
              <a:rPr spc="-90" dirty="0"/>
              <a:t> </a:t>
            </a:r>
            <a:r>
              <a:rPr dirty="0"/>
              <a:t>3</a:t>
            </a:r>
            <a:r>
              <a:rPr spc="-95" dirty="0"/>
              <a:t> </a:t>
            </a:r>
            <a:r>
              <a:rPr lang="en-US" dirty="0"/>
              <a:t>480</a:t>
            </a:r>
            <a:r>
              <a:rPr spc="-90" dirty="0"/>
              <a:t> </a:t>
            </a:r>
            <a:r>
              <a:rPr spc="-10" dirty="0"/>
              <a:t>employees.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1169884" y="178217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40003" y="0"/>
                </a:moveTo>
                <a:lnTo>
                  <a:pt x="0" y="0"/>
                </a:lnTo>
                <a:lnTo>
                  <a:pt x="0" y="40003"/>
                </a:lnTo>
                <a:lnTo>
                  <a:pt x="40003" y="40003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xfrm>
            <a:off x="5575300" y="1713129"/>
            <a:ext cx="4291330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Опыт</a:t>
            </a:r>
            <a:r>
              <a:rPr spc="-70" dirty="0"/>
              <a:t> </a:t>
            </a:r>
            <a:r>
              <a:rPr spc="-10" dirty="0"/>
              <a:t>работы</a:t>
            </a:r>
            <a:r>
              <a:rPr spc="-65" dirty="0"/>
              <a:t> </a:t>
            </a:r>
            <a:r>
              <a:rPr dirty="0"/>
              <a:t>на</a:t>
            </a:r>
            <a:r>
              <a:rPr spc="-70" dirty="0"/>
              <a:t> </a:t>
            </a:r>
            <a:r>
              <a:rPr spc="-10" dirty="0"/>
              <a:t>финансовом</a:t>
            </a:r>
            <a:r>
              <a:rPr spc="-65" dirty="0"/>
              <a:t> </a:t>
            </a:r>
            <a:r>
              <a:rPr spc="-20" dirty="0"/>
              <a:t>рынке</a:t>
            </a:r>
            <a:r>
              <a:rPr spc="-70" dirty="0"/>
              <a:t> </a:t>
            </a:r>
            <a:r>
              <a:rPr spc="-10" dirty="0" err="1"/>
              <a:t>более</a:t>
            </a:r>
            <a:r>
              <a:rPr spc="-65" dirty="0"/>
              <a:t> </a:t>
            </a:r>
            <a:r>
              <a:rPr dirty="0"/>
              <a:t>3</a:t>
            </a:r>
            <a:r>
              <a:rPr lang="en-US" dirty="0"/>
              <a:t>4</a:t>
            </a:r>
            <a:r>
              <a:rPr spc="-70" dirty="0"/>
              <a:t> </a:t>
            </a:r>
            <a:r>
              <a:rPr spc="-20" dirty="0"/>
              <a:t>лет.</a:t>
            </a:r>
            <a:endParaRPr spc="-20" dirty="0"/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pc="-20" dirty="0"/>
          </a:p>
          <a:p>
            <a:pPr marL="12700" marR="5080" algn="just">
              <a:lnSpc>
                <a:spcPts val="1120"/>
              </a:lnSpc>
            </a:pPr>
            <a:r>
              <a:rPr dirty="0"/>
              <a:t>Один</a:t>
            </a:r>
            <a:r>
              <a:rPr spc="50" dirty="0"/>
              <a:t> </a:t>
            </a:r>
            <a:r>
              <a:rPr dirty="0"/>
              <a:t>из</a:t>
            </a:r>
            <a:r>
              <a:rPr spc="50" dirty="0"/>
              <a:t> </a:t>
            </a:r>
            <a:r>
              <a:rPr dirty="0"/>
              <a:t>первых</a:t>
            </a:r>
            <a:r>
              <a:rPr spc="55" dirty="0"/>
              <a:t> </a:t>
            </a:r>
            <a:r>
              <a:rPr dirty="0"/>
              <a:t>банков,</a:t>
            </a:r>
            <a:r>
              <a:rPr spc="50" dirty="0"/>
              <a:t> </a:t>
            </a:r>
            <a:r>
              <a:rPr dirty="0"/>
              <a:t>начавших</a:t>
            </a:r>
            <a:r>
              <a:rPr spc="50" dirty="0"/>
              <a:t> </a:t>
            </a:r>
            <a:r>
              <a:rPr dirty="0"/>
              <a:t>сотрудничество</a:t>
            </a:r>
            <a:r>
              <a:rPr spc="55" dirty="0"/>
              <a:t> </a:t>
            </a:r>
            <a:r>
              <a:rPr dirty="0"/>
              <a:t>с</a:t>
            </a:r>
            <a:r>
              <a:rPr spc="50" dirty="0"/>
              <a:t> </a:t>
            </a:r>
            <a:r>
              <a:rPr spc="-10" dirty="0"/>
              <a:t>международными </a:t>
            </a:r>
            <a:r>
              <a:rPr dirty="0"/>
              <a:t>финансовыми</a:t>
            </a:r>
            <a:r>
              <a:rPr spc="20" dirty="0"/>
              <a:t> </a:t>
            </a:r>
            <a:r>
              <a:rPr dirty="0"/>
              <a:t>институтами,</a:t>
            </a:r>
            <a:r>
              <a:rPr spc="20" dirty="0"/>
              <a:t> </a:t>
            </a:r>
            <a:r>
              <a:rPr dirty="0"/>
              <a:t>на</a:t>
            </a:r>
            <a:r>
              <a:rPr spc="20" dirty="0"/>
              <a:t> </a:t>
            </a:r>
            <a:r>
              <a:rPr dirty="0"/>
              <a:t>сегодняшний</a:t>
            </a:r>
            <a:r>
              <a:rPr spc="20" dirty="0"/>
              <a:t> </a:t>
            </a:r>
            <a:r>
              <a:rPr dirty="0"/>
              <a:t>день</a:t>
            </a:r>
            <a:r>
              <a:rPr spc="20" dirty="0"/>
              <a:t> </a:t>
            </a:r>
            <a:r>
              <a:rPr dirty="0"/>
              <a:t>«Hamkorbank»</a:t>
            </a:r>
            <a:r>
              <a:rPr spc="20" dirty="0"/>
              <a:t> </a:t>
            </a:r>
            <a:r>
              <a:rPr spc="-10" dirty="0"/>
              <a:t>имеет более</a:t>
            </a:r>
            <a:r>
              <a:rPr spc="-65" dirty="0"/>
              <a:t> </a:t>
            </a:r>
            <a:r>
              <a:rPr dirty="0"/>
              <a:t>20</a:t>
            </a:r>
            <a:r>
              <a:rPr spc="-60" dirty="0"/>
              <a:t> </a:t>
            </a:r>
            <a:r>
              <a:rPr spc="-10" dirty="0"/>
              <a:t>партнёров</a:t>
            </a:r>
            <a:r>
              <a:rPr spc="-60" dirty="0"/>
              <a:t> </a:t>
            </a:r>
            <a:r>
              <a:rPr spc="-20" dirty="0"/>
              <a:t>МФИ.</a:t>
            </a:r>
            <a:endParaRPr spc="-20" dirty="0"/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pc="-20" dirty="0"/>
          </a:p>
          <a:p>
            <a:pPr marL="12700" marR="5080" algn="just">
              <a:lnSpc>
                <a:spcPts val="1120"/>
              </a:lnSpc>
            </a:pPr>
            <a:r>
              <a:rPr dirty="0"/>
              <a:t>Международная</a:t>
            </a:r>
            <a:r>
              <a:rPr spc="-30" dirty="0"/>
              <a:t> </a:t>
            </a:r>
            <a:r>
              <a:rPr dirty="0"/>
              <a:t>финансовая</a:t>
            </a:r>
            <a:r>
              <a:rPr spc="-25" dirty="0"/>
              <a:t> </a:t>
            </a:r>
            <a:r>
              <a:rPr dirty="0"/>
              <a:t>корпорация,</a:t>
            </a:r>
            <a:r>
              <a:rPr spc="-30" dirty="0"/>
              <a:t> </a:t>
            </a:r>
            <a:r>
              <a:rPr spc="-10" dirty="0"/>
              <a:t>Голландский</a:t>
            </a:r>
            <a:r>
              <a:rPr spc="-30" dirty="0"/>
              <a:t> </a:t>
            </a:r>
            <a:r>
              <a:rPr dirty="0"/>
              <a:t>банк</a:t>
            </a:r>
            <a:r>
              <a:rPr spc="-30" dirty="0"/>
              <a:t> </a:t>
            </a:r>
            <a:r>
              <a:rPr dirty="0"/>
              <a:t>развития</a:t>
            </a:r>
            <a:r>
              <a:rPr spc="-30" dirty="0"/>
              <a:t> </a:t>
            </a:r>
            <a:r>
              <a:rPr spc="-50" dirty="0"/>
              <a:t>и </a:t>
            </a:r>
            <a:r>
              <a:rPr spc="-10" dirty="0"/>
              <a:t>инвестиционная</a:t>
            </a:r>
            <a:r>
              <a:rPr spc="-55" dirty="0"/>
              <a:t> </a:t>
            </a:r>
            <a:r>
              <a:rPr spc="-20" dirty="0"/>
              <a:t>компания</a:t>
            </a:r>
            <a:r>
              <a:rPr spc="-60" dirty="0"/>
              <a:t> </a:t>
            </a:r>
            <a:r>
              <a:rPr dirty="0"/>
              <a:t>ResponsAbility</a:t>
            </a:r>
            <a:r>
              <a:rPr spc="-55" dirty="0"/>
              <a:t> </a:t>
            </a:r>
            <a:r>
              <a:rPr spc="265" dirty="0"/>
              <a:t>–</a:t>
            </a:r>
            <a:r>
              <a:rPr spc="-55" dirty="0"/>
              <a:t> </a:t>
            </a:r>
            <a:r>
              <a:rPr spc="-10" dirty="0"/>
              <a:t>акционеры</a:t>
            </a:r>
            <a:r>
              <a:rPr spc="-50" dirty="0"/>
              <a:t> </a:t>
            </a:r>
            <a:r>
              <a:rPr spc="-10" dirty="0"/>
              <a:t>банка.</a:t>
            </a:r>
            <a:endParaRPr spc="-10" dirty="0"/>
          </a:p>
          <a:p>
            <a:pPr marL="12700" marR="35560" algn="just">
              <a:lnSpc>
                <a:spcPts val="2320"/>
              </a:lnSpc>
              <a:spcBef>
                <a:spcPts val="240"/>
              </a:spcBef>
            </a:pPr>
            <a:r>
              <a:rPr dirty="0"/>
              <a:t>Единст</a:t>
            </a:r>
            <a:r>
              <a:rPr spc="-15" dirty="0"/>
              <a:t>в</a:t>
            </a:r>
            <a:r>
              <a:rPr dirty="0"/>
              <a:t>енный</a:t>
            </a:r>
            <a:r>
              <a:rPr spc="-100" dirty="0"/>
              <a:t> </a:t>
            </a:r>
            <a:r>
              <a:rPr spc="-25" dirty="0"/>
              <a:t>банк</a:t>
            </a:r>
            <a:r>
              <a:rPr spc="-100" dirty="0"/>
              <a:t> </a:t>
            </a:r>
            <a:r>
              <a:rPr spc="5" dirty="0"/>
              <a:t>в</a:t>
            </a:r>
            <a:r>
              <a:rPr spc="-100" dirty="0"/>
              <a:t> </a:t>
            </a:r>
            <a:r>
              <a:rPr spc="-25" dirty="0"/>
              <a:t>Узбекистане</a:t>
            </a:r>
            <a:r>
              <a:rPr spc="-100" dirty="0"/>
              <a:t> </a:t>
            </a:r>
            <a:r>
              <a:rPr spc="-10" dirty="0"/>
              <a:t>-</a:t>
            </a:r>
            <a:r>
              <a:rPr spc="-100" dirty="0"/>
              <a:t> </a:t>
            </a:r>
            <a:r>
              <a:rPr dirty="0"/>
              <a:t>член</a:t>
            </a:r>
            <a:r>
              <a:rPr spc="-100" dirty="0"/>
              <a:t> </a:t>
            </a:r>
            <a:r>
              <a:rPr spc="-5" dirty="0"/>
              <a:t>Ассоциации</a:t>
            </a:r>
            <a:r>
              <a:rPr spc="-100" dirty="0"/>
              <a:t> </a:t>
            </a:r>
            <a:r>
              <a:rPr spc="-15" dirty="0"/>
              <a:t>российских</a:t>
            </a:r>
            <a:r>
              <a:rPr spc="-105" dirty="0"/>
              <a:t> </a:t>
            </a:r>
            <a:r>
              <a:rPr spc="-15" dirty="0"/>
              <a:t>банков.</a:t>
            </a:r>
            <a:r>
              <a:rPr dirty="0"/>
              <a:t> </a:t>
            </a:r>
            <a:r>
              <a:rPr spc="-20" dirty="0"/>
              <a:t>Банк</a:t>
            </a:r>
            <a:r>
              <a:rPr spc="-100" dirty="0"/>
              <a:t> </a:t>
            </a:r>
            <a:r>
              <a:rPr spc="-15" dirty="0"/>
              <a:t>имеет</a:t>
            </a:r>
            <a:r>
              <a:rPr spc="-100" dirty="0"/>
              <a:t> </a:t>
            </a:r>
            <a:r>
              <a:rPr spc="-10" dirty="0"/>
              <a:t>самый</a:t>
            </a:r>
            <a:r>
              <a:rPr spc="-100" dirty="0"/>
              <a:t> </a:t>
            </a:r>
            <a:r>
              <a:rPr spc="-10" dirty="0"/>
              <a:t>высокий</a:t>
            </a:r>
            <a:r>
              <a:rPr spc="-100" dirty="0"/>
              <a:t> </a:t>
            </a:r>
            <a:r>
              <a:rPr spc="-10" dirty="0"/>
              <a:t>международный</a:t>
            </a:r>
            <a:r>
              <a:rPr spc="-100" dirty="0"/>
              <a:t> </a:t>
            </a:r>
            <a:r>
              <a:rPr spc="-10" dirty="0"/>
              <a:t>рейтинг</a:t>
            </a:r>
            <a:r>
              <a:rPr spc="-100" dirty="0"/>
              <a:t> </a:t>
            </a:r>
            <a:r>
              <a:rPr spc="5" dirty="0"/>
              <a:t>в</a:t>
            </a:r>
            <a:r>
              <a:rPr spc="-100" dirty="0"/>
              <a:t> </a:t>
            </a:r>
            <a:r>
              <a:rPr spc="-20" dirty="0"/>
              <a:t>Узбекистане.</a:t>
            </a:r>
            <a:endParaRPr spc="-20" dirty="0"/>
          </a:p>
          <a:p>
            <a:pPr marL="12700" marR="5080" algn="just">
              <a:lnSpc>
                <a:spcPts val="1120"/>
              </a:lnSpc>
              <a:spcBef>
                <a:spcPts val="970"/>
              </a:spcBef>
            </a:pPr>
            <a:r>
              <a:rPr dirty="0"/>
              <a:t>«Global</a:t>
            </a:r>
            <a:r>
              <a:rPr spc="70" dirty="0"/>
              <a:t> </a:t>
            </a:r>
            <a:r>
              <a:rPr dirty="0"/>
              <a:t>Finance»</a:t>
            </a:r>
            <a:r>
              <a:rPr spc="70" dirty="0"/>
              <a:t> </a:t>
            </a:r>
            <a:r>
              <a:rPr dirty="0"/>
              <a:t>признал</a:t>
            </a:r>
            <a:r>
              <a:rPr spc="70" dirty="0"/>
              <a:t> </a:t>
            </a:r>
            <a:r>
              <a:rPr dirty="0"/>
              <a:t>Hamkorbank</a:t>
            </a:r>
            <a:r>
              <a:rPr spc="75" dirty="0"/>
              <a:t> </a:t>
            </a:r>
            <a:r>
              <a:rPr dirty="0"/>
              <a:t>лучшим</a:t>
            </a:r>
            <a:r>
              <a:rPr spc="70" dirty="0"/>
              <a:t> </a:t>
            </a:r>
            <a:r>
              <a:rPr dirty="0"/>
              <a:t>банком</a:t>
            </a:r>
            <a:r>
              <a:rPr spc="70" dirty="0"/>
              <a:t> </a:t>
            </a:r>
            <a:r>
              <a:rPr spc="-10" dirty="0"/>
              <a:t>Узбекистана</a:t>
            </a:r>
            <a:r>
              <a:rPr spc="75" dirty="0"/>
              <a:t> </a:t>
            </a:r>
            <a:r>
              <a:rPr spc="-25" dirty="0"/>
              <a:t>на </a:t>
            </a:r>
            <a:r>
              <a:rPr spc="-10" dirty="0"/>
              <a:t>рынках</a:t>
            </a:r>
            <a:r>
              <a:rPr spc="-25" dirty="0"/>
              <a:t> Азиатско-</a:t>
            </a:r>
            <a:r>
              <a:rPr spc="-20" dirty="0"/>
              <a:t>Тихоокеанского </a:t>
            </a:r>
            <a:r>
              <a:rPr spc="-10" dirty="0"/>
              <a:t>региона</a:t>
            </a:r>
            <a:endParaRPr spc="-10" dirty="0"/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pc="-10" dirty="0"/>
          </a:p>
          <a:p>
            <a:pPr marL="12700" marR="5080" algn="just">
              <a:lnSpc>
                <a:spcPts val="1120"/>
              </a:lnSpc>
            </a:pPr>
            <a:r>
              <a:rPr dirty="0"/>
              <a:t>Один</a:t>
            </a:r>
            <a:r>
              <a:rPr spc="405" dirty="0"/>
              <a:t> </a:t>
            </a:r>
            <a:r>
              <a:rPr dirty="0"/>
              <a:t>из</a:t>
            </a:r>
            <a:r>
              <a:rPr spc="409" dirty="0"/>
              <a:t> </a:t>
            </a:r>
            <a:r>
              <a:rPr dirty="0"/>
              <a:t>лидеров</a:t>
            </a:r>
            <a:r>
              <a:rPr spc="409" dirty="0"/>
              <a:t> </a:t>
            </a:r>
            <a:r>
              <a:rPr dirty="0"/>
              <a:t>на</a:t>
            </a:r>
            <a:r>
              <a:rPr spc="409" dirty="0"/>
              <a:t> </a:t>
            </a:r>
            <a:r>
              <a:rPr dirty="0"/>
              <a:t>рынке</a:t>
            </a:r>
            <a:r>
              <a:rPr spc="409" dirty="0"/>
              <a:t> </a:t>
            </a:r>
            <a:r>
              <a:rPr dirty="0"/>
              <a:t>международных</a:t>
            </a:r>
            <a:r>
              <a:rPr spc="409" dirty="0"/>
              <a:t> </a:t>
            </a:r>
            <a:r>
              <a:rPr dirty="0"/>
              <a:t>денежных</a:t>
            </a:r>
            <a:r>
              <a:rPr spc="409" dirty="0"/>
              <a:t> </a:t>
            </a:r>
            <a:r>
              <a:rPr spc="-10" dirty="0"/>
              <a:t>переводов </a:t>
            </a:r>
            <a:r>
              <a:rPr spc="-25" dirty="0"/>
              <a:t>физических</a:t>
            </a:r>
            <a:r>
              <a:rPr spc="-80" dirty="0"/>
              <a:t> </a:t>
            </a:r>
            <a:r>
              <a:rPr dirty="0"/>
              <a:t>лиц</a:t>
            </a:r>
            <a:r>
              <a:rPr spc="-70" dirty="0"/>
              <a:t> </a:t>
            </a:r>
            <a:r>
              <a:rPr dirty="0"/>
              <a:t>в</a:t>
            </a:r>
            <a:r>
              <a:rPr spc="-70" dirty="0"/>
              <a:t> </a:t>
            </a:r>
            <a:r>
              <a:rPr spc="-10" dirty="0"/>
              <a:t>Узбекистане.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pc="-20" dirty="0"/>
              <a:t>Входит</a:t>
            </a:r>
            <a:r>
              <a:rPr spc="-55" dirty="0"/>
              <a:t> </a:t>
            </a:r>
            <a:r>
              <a:rPr dirty="0"/>
              <a:t>в</a:t>
            </a:r>
            <a:r>
              <a:rPr spc="-55" dirty="0"/>
              <a:t> </a:t>
            </a:r>
            <a:r>
              <a:rPr spc="-20" dirty="0"/>
              <a:t>тройку</a:t>
            </a:r>
            <a:r>
              <a:rPr spc="-55" dirty="0"/>
              <a:t> </a:t>
            </a:r>
            <a:r>
              <a:rPr spc="-20" dirty="0"/>
              <a:t>крупных</a:t>
            </a:r>
            <a:r>
              <a:rPr spc="-55" dirty="0"/>
              <a:t> </a:t>
            </a:r>
            <a:r>
              <a:rPr spc="-20" dirty="0"/>
              <a:t>банков</a:t>
            </a:r>
            <a:r>
              <a:rPr spc="-55" dirty="0"/>
              <a:t> </a:t>
            </a:r>
            <a:r>
              <a:rPr spc="-20" dirty="0"/>
              <a:t>республики</a:t>
            </a:r>
            <a:r>
              <a:rPr spc="-60" dirty="0"/>
              <a:t> </a:t>
            </a:r>
            <a:r>
              <a:rPr spc="-10" dirty="0"/>
              <a:t>по</a:t>
            </a:r>
            <a:r>
              <a:rPr spc="-55" dirty="0"/>
              <a:t> </a:t>
            </a:r>
            <a:r>
              <a:rPr spc="-10" dirty="0"/>
              <a:t>микрофинансированию.</a:t>
            </a:r>
            <a:endParaRPr spc="-10" dirty="0"/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pc="-10" dirty="0"/>
          </a:p>
          <a:p>
            <a:pPr marL="12700" marR="5080" algn="just">
              <a:lnSpc>
                <a:spcPts val="1120"/>
              </a:lnSpc>
            </a:pPr>
            <a:r>
              <a:rPr dirty="0"/>
              <a:t>Ежегодно</a:t>
            </a:r>
            <a:r>
              <a:rPr spc="409" dirty="0"/>
              <a:t> </a:t>
            </a:r>
            <a:r>
              <a:rPr dirty="0"/>
              <a:t>финансовая</a:t>
            </a:r>
            <a:r>
              <a:rPr spc="415" dirty="0"/>
              <a:t> </a:t>
            </a:r>
            <a:r>
              <a:rPr dirty="0"/>
              <a:t>отчётность</a:t>
            </a:r>
            <a:r>
              <a:rPr spc="409" dirty="0"/>
              <a:t> </a:t>
            </a:r>
            <a:r>
              <a:rPr dirty="0"/>
              <a:t>банка</a:t>
            </a:r>
            <a:r>
              <a:rPr spc="415" dirty="0"/>
              <a:t> </a:t>
            </a:r>
            <a:r>
              <a:rPr dirty="0"/>
              <a:t>проходит</a:t>
            </a:r>
            <a:r>
              <a:rPr spc="415" dirty="0"/>
              <a:t> </a:t>
            </a:r>
            <a:r>
              <a:rPr spc="-10" dirty="0"/>
              <a:t>международный аудит.</a:t>
            </a:r>
            <a:endParaRPr spc="-10" dirty="0"/>
          </a:p>
          <a:p>
            <a:pPr>
              <a:lnSpc>
                <a:spcPct val="100000"/>
              </a:lnSpc>
              <a:spcBef>
                <a:spcPts val="70"/>
              </a:spcBef>
            </a:pPr>
            <a:r>
              <a:rPr spc="-10" dirty="0"/>
              <a:t>.</a:t>
            </a:r>
            <a:endParaRPr lang="en-US" spc="-10" dirty="0"/>
          </a:p>
          <a:p>
            <a:pPr>
              <a:lnSpc>
                <a:spcPct val="100000"/>
              </a:lnSpc>
              <a:spcBef>
                <a:spcPts val="70"/>
              </a:spcBef>
            </a:pPr>
            <a:r>
              <a:rPr spc="-25" dirty="0" err="1"/>
              <a:t>Количество</a:t>
            </a:r>
            <a:r>
              <a:rPr spc="-50" dirty="0"/>
              <a:t> </a:t>
            </a:r>
            <a:r>
              <a:rPr spc="-20" dirty="0"/>
              <a:t>сотрудников</a:t>
            </a:r>
            <a:r>
              <a:rPr spc="-50" dirty="0"/>
              <a:t> </a:t>
            </a:r>
            <a:r>
              <a:rPr spc="-10" dirty="0"/>
              <a:t>превышает</a:t>
            </a:r>
            <a:r>
              <a:rPr spc="-50" dirty="0"/>
              <a:t> </a:t>
            </a:r>
            <a:r>
              <a:rPr dirty="0"/>
              <a:t>3</a:t>
            </a:r>
            <a:r>
              <a:rPr spc="-50" dirty="0"/>
              <a:t> </a:t>
            </a:r>
            <a:r>
              <a:rPr lang="en-US" dirty="0"/>
              <a:t>480</a:t>
            </a:r>
            <a:r>
              <a:rPr spc="-50" dirty="0"/>
              <a:t> </a:t>
            </a:r>
            <a:r>
              <a:rPr spc="-10" dirty="0"/>
              <a:t>человек.</a:t>
            </a:r>
            <a:endParaRPr spc="-10" dirty="0"/>
          </a:p>
        </p:txBody>
      </p:sp>
      <p:sp>
        <p:nvSpPr>
          <p:cNvPr id="6" name="object 6"/>
          <p:cNvSpPr/>
          <p:nvPr/>
        </p:nvSpPr>
        <p:spPr>
          <a:xfrm>
            <a:off x="5512183" y="178217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40002" y="0"/>
                </a:moveTo>
                <a:lnTo>
                  <a:pt x="0" y="0"/>
                </a:lnTo>
                <a:lnTo>
                  <a:pt x="0" y="40003"/>
                </a:lnTo>
                <a:lnTo>
                  <a:pt x="40002" y="40003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169884" y="2083691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40003" y="0"/>
                </a:moveTo>
                <a:lnTo>
                  <a:pt x="0" y="0"/>
                </a:lnTo>
                <a:lnTo>
                  <a:pt x="0" y="40002"/>
                </a:lnTo>
                <a:lnTo>
                  <a:pt x="40003" y="40002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169884" y="2527556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40003" y="0"/>
                </a:moveTo>
                <a:lnTo>
                  <a:pt x="0" y="0"/>
                </a:lnTo>
                <a:lnTo>
                  <a:pt x="0" y="40003"/>
                </a:lnTo>
                <a:lnTo>
                  <a:pt x="40003" y="40003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169884" y="310007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5">
                <a:moveTo>
                  <a:pt x="40003" y="0"/>
                </a:moveTo>
                <a:lnTo>
                  <a:pt x="0" y="0"/>
                </a:lnTo>
                <a:lnTo>
                  <a:pt x="0" y="40003"/>
                </a:lnTo>
                <a:lnTo>
                  <a:pt x="40003" y="40003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169884" y="339022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40003" y="0"/>
                </a:moveTo>
                <a:lnTo>
                  <a:pt x="0" y="0"/>
                </a:lnTo>
                <a:lnTo>
                  <a:pt x="0" y="40003"/>
                </a:lnTo>
                <a:lnTo>
                  <a:pt x="40003" y="40003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169884" y="412041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40003" y="0"/>
                </a:moveTo>
                <a:lnTo>
                  <a:pt x="0" y="0"/>
                </a:lnTo>
                <a:lnTo>
                  <a:pt x="0" y="40003"/>
                </a:lnTo>
                <a:lnTo>
                  <a:pt x="40003" y="40003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169884" y="455563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40003" y="0"/>
                </a:moveTo>
                <a:lnTo>
                  <a:pt x="0" y="0"/>
                </a:lnTo>
                <a:lnTo>
                  <a:pt x="0" y="40002"/>
                </a:lnTo>
                <a:lnTo>
                  <a:pt x="40003" y="40002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169884" y="4848252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40003" y="0"/>
                </a:moveTo>
                <a:lnTo>
                  <a:pt x="0" y="0"/>
                </a:lnTo>
                <a:lnTo>
                  <a:pt x="0" y="40003"/>
                </a:lnTo>
                <a:lnTo>
                  <a:pt x="40003" y="40003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169884" y="529858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40003" y="0"/>
                </a:moveTo>
                <a:lnTo>
                  <a:pt x="0" y="0"/>
                </a:lnTo>
                <a:lnTo>
                  <a:pt x="0" y="40002"/>
                </a:lnTo>
                <a:lnTo>
                  <a:pt x="40003" y="40002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5512183" y="207915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40002" y="0"/>
                </a:moveTo>
                <a:lnTo>
                  <a:pt x="0" y="0"/>
                </a:lnTo>
                <a:lnTo>
                  <a:pt x="0" y="40002"/>
                </a:lnTo>
                <a:lnTo>
                  <a:pt x="40002" y="40002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5512183" y="266240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40002" y="0"/>
                </a:moveTo>
                <a:lnTo>
                  <a:pt x="0" y="0"/>
                </a:lnTo>
                <a:lnTo>
                  <a:pt x="0" y="40003"/>
                </a:lnTo>
                <a:lnTo>
                  <a:pt x="40002" y="40003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512183" y="3094617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5">
                <a:moveTo>
                  <a:pt x="40002" y="0"/>
                </a:moveTo>
                <a:lnTo>
                  <a:pt x="0" y="0"/>
                </a:lnTo>
                <a:lnTo>
                  <a:pt x="0" y="40002"/>
                </a:lnTo>
                <a:lnTo>
                  <a:pt x="40002" y="40002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5512183" y="339221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40002" y="0"/>
                </a:moveTo>
                <a:lnTo>
                  <a:pt x="0" y="0"/>
                </a:lnTo>
                <a:lnTo>
                  <a:pt x="0" y="40002"/>
                </a:lnTo>
                <a:lnTo>
                  <a:pt x="40002" y="40002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5512183" y="4128029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40002" y="0"/>
                </a:moveTo>
                <a:lnTo>
                  <a:pt x="0" y="0"/>
                </a:lnTo>
                <a:lnTo>
                  <a:pt x="0" y="40003"/>
                </a:lnTo>
                <a:lnTo>
                  <a:pt x="40002" y="40003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5512183" y="4566181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40002" y="0"/>
                </a:moveTo>
                <a:lnTo>
                  <a:pt x="0" y="0"/>
                </a:lnTo>
                <a:lnTo>
                  <a:pt x="0" y="40003"/>
                </a:lnTo>
                <a:lnTo>
                  <a:pt x="40002" y="40003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5512183" y="4856734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40002" y="0"/>
                </a:moveTo>
                <a:lnTo>
                  <a:pt x="0" y="0"/>
                </a:lnTo>
                <a:lnTo>
                  <a:pt x="0" y="40002"/>
                </a:lnTo>
                <a:lnTo>
                  <a:pt x="40002" y="40002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512183" y="5291528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40002" y="0"/>
                </a:moveTo>
                <a:lnTo>
                  <a:pt x="0" y="0"/>
                </a:lnTo>
                <a:lnTo>
                  <a:pt x="0" y="40002"/>
                </a:lnTo>
                <a:lnTo>
                  <a:pt x="40002" y="40002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5512183" y="3692311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4" h="40004">
                <a:moveTo>
                  <a:pt x="40002" y="0"/>
                </a:moveTo>
                <a:lnTo>
                  <a:pt x="0" y="0"/>
                </a:lnTo>
                <a:lnTo>
                  <a:pt x="0" y="40002"/>
                </a:lnTo>
                <a:lnTo>
                  <a:pt x="40002" y="40002"/>
                </a:lnTo>
                <a:lnTo>
                  <a:pt x="40002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169884" y="3685200"/>
            <a:ext cx="40005" cy="40005"/>
          </a:xfrm>
          <a:custGeom>
            <a:avLst/>
            <a:gdLst/>
            <a:ahLst/>
            <a:cxnLst/>
            <a:rect l="l" t="t" r="r" b="b"/>
            <a:pathLst>
              <a:path w="40005" h="40004">
                <a:moveTo>
                  <a:pt x="40003" y="0"/>
                </a:moveTo>
                <a:lnTo>
                  <a:pt x="0" y="0"/>
                </a:lnTo>
                <a:lnTo>
                  <a:pt x="0" y="40003"/>
                </a:lnTo>
                <a:lnTo>
                  <a:pt x="40003" y="40003"/>
                </a:lnTo>
                <a:lnTo>
                  <a:pt x="40003" y="0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0" name="object 30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31" name="object 31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5" name="object 35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36" name="object 36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01.0</a:t>
            </a:r>
            <a:r>
              <a:rPr lang="en-US" spc="160" dirty="0"/>
              <a:t>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340"/>
              </a:spcBef>
            </a:pPr>
            <a:r>
              <a:rPr dirty="0"/>
              <a:t>Ratings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international</a:t>
            </a:r>
            <a:r>
              <a:rPr spc="-20" dirty="0"/>
              <a:t> </a:t>
            </a:r>
            <a:r>
              <a:rPr dirty="0"/>
              <a:t>rating</a:t>
            </a:r>
            <a:r>
              <a:rPr spc="-20" dirty="0"/>
              <a:t> </a:t>
            </a:r>
            <a:r>
              <a:rPr spc="-10" dirty="0"/>
              <a:t>agencies</a:t>
            </a:r>
            <a:endParaRPr spc="-10" dirty="0"/>
          </a:p>
          <a:p>
            <a:pPr marL="20320">
              <a:lnSpc>
                <a:spcPct val="100000"/>
              </a:lnSpc>
              <a:spcBef>
                <a:spcPts val="180"/>
              </a:spcBef>
            </a:pP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Рейтинги</a:t>
            </a:r>
            <a:r>
              <a:rPr sz="1500" b="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от</a:t>
            </a:r>
            <a:r>
              <a:rPr sz="1500" b="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Международных</a:t>
            </a:r>
            <a:r>
              <a:rPr sz="1500" b="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рейтинговых</a:t>
            </a:r>
            <a:r>
              <a:rPr sz="1500" b="0" spc="-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агентств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2813" y="6006038"/>
            <a:ext cx="3691254" cy="55245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Начиная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1999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года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все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финансовые</a:t>
            </a:r>
            <a:r>
              <a:rPr sz="12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отчеты</a:t>
            </a:r>
            <a:r>
              <a:rPr sz="12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банка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проходят</a:t>
            </a:r>
            <a:r>
              <a:rPr sz="12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независимую</a:t>
            </a:r>
            <a:r>
              <a:rPr sz="12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проверку</a:t>
            </a:r>
            <a:r>
              <a:rPr sz="12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международных аудиторских</a:t>
            </a:r>
            <a:r>
              <a:rPr sz="1200" spc="-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компаний.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618" y="6021920"/>
            <a:ext cx="3907790" cy="3803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Since</a:t>
            </a:r>
            <a:r>
              <a:rPr sz="12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1999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all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financial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statements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the</a:t>
            </a:r>
            <a:r>
              <a:rPr sz="12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have</a:t>
            </a:r>
            <a:r>
              <a:rPr sz="12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been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audited</a:t>
            </a:r>
            <a:r>
              <a:rPr sz="12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by</a:t>
            </a:r>
            <a:r>
              <a:rPr sz="12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independent</a:t>
            </a:r>
            <a:r>
              <a:rPr sz="12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international</a:t>
            </a:r>
            <a:r>
              <a:rPr sz="12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audit</a:t>
            </a:r>
            <a:r>
              <a:rPr sz="12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2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companies.</a:t>
            </a:r>
            <a:endParaRPr sz="12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0100" y="5850482"/>
            <a:ext cx="4086225" cy="13335"/>
          </a:xfrm>
          <a:custGeom>
            <a:avLst/>
            <a:gdLst/>
            <a:ahLst/>
            <a:cxnLst/>
            <a:rect l="l" t="t" r="r" b="b"/>
            <a:pathLst>
              <a:path w="4086225" h="13335">
                <a:moveTo>
                  <a:pt x="4085805" y="0"/>
                </a:moveTo>
                <a:lnTo>
                  <a:pt x="0" y="0"/>
                </a:lnTo>
                <a:lnTo>
                  <a:pt x="0" y="13025"/>
                </a:lnTo>
                <a:lnTo>
                  <a:pt x="4085805" y="13025"/>
                </a:lnTo>
                <a:lnTo>
                  <a:pt x="4085805" y="0"/>
                </a:lnTo>
                <a:close/>
              </a:path>
            </a:pathLst>
          </a:custGeom>
          <a:solidFill>
            <a:srgbClr val="5DB13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817592" y="5850482"/>
            <a:ext cx="4086225" cy="13335"/>
          </a:xfrm>
          <a:custGeom>
            <a:avLst/>
            <a:gdLst/>
            <a:ahLst/>
            <a:cxnLst/>
            <a:rect l="l" t="t" r="r" b="b"/>
            <a:pathLst>
              <a:path w="4086225" h="13335">
                <a:moveTo>
                  <a:pt x="4085802" y="0"/>
                </a:moveTo>
                <a:lnTo>
                  <a:pt x="0" y="0"/>
                </a:lnTo>
                <a:lnTo>
                  <a:pt x="0" y="13025"/>
                </a:lnTo>
                <a:lnTo>
                  <a:pt x="4085802" y="13025"/>
                </a:lnTo>
                <a:lnTo>
                  <a:pt x="4085802" y="0"/>
                </a:lnTo>
                <a:close/>
              </a:path>
            </a:pathLst>
          </a:custGeom>
          <a:solidFill>
            <a:srgbClr val="5DB13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7" name="object 7"/>
          <p:cNvGrpSpPr/>
          <p:nvPr/>
        </p:nvGrpSpPr>
        <p:grpSpPr>
          <a:xfrm>
            <a:off x="1170100" y="5912247"/>
            <a:ext cx="4086225" cy="791210"/>
            <a:chOff x="1170100" y="5912247"/>
            <a:chExt cx="4086225" cy="791210"/>
          </a:xfrm>
        </p:grpSpPr>
        <p:sp>
          <p:nvSpPr>
            <p:cNvPr id="8" name="object 8"/>
            <p:cNvSpPr/>
            <p:nvPr/>
          </p:nvSpPr>
          <p:spPr>
            <a:xfrm>
              <a:off x="1170100" y="6690430"/>
              <a:ext cx="4086225" cy="13335"/>
            </a:xfrm>
            <a:custGeom>
              <a:avLst/>
              <a:gdLst/>
              <a:ahLst/>
              <a:cxnLst/>
              <a:rect l="l" t="t" r="r" b="b"/>
              <a:pathLst>
                <a:path w="4086225" h="13334">
                  <a:moveTo>
                    <a:pt x="4085805" y="0"/>
                  </a:moveTo>
                  <a:lnTo>
                    <a:pt x="0" y="0"/>
                  </a:lnTo>
                  <a:lnTo>
                    <a:pt x="0" y="13025"/>
                  </a:lnTo>
                  <a:lnTo>
                    <a:pt x="4085805" y="13025"/>
                  </a:lnTo>
                  <a:lnTo>
                    <a:pt x="4085805" y="0"/>
                  </a:lnTo>
                  <a:close/>
                </a:path>
              </a:pathLst>
            </a:custGeom>
            <a:solidFill>
              <a:srgbClr val="5DB13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097549" y="5912247"/>
              <a:ext cx="158750" cy="742950"/>
            </a:xfrm>
            <a:custGeom>
              <a:avLst/>
              <a:gdLst/>
              <a:ahLst/>
              <a:cxnLst/>
              <a:rect l="l" t="t" r="r" b="b"/>
              <a:pathLst>
                <a:path w="158750" h="742950">
                  <a:moveTo>
                    <a:pt x="158352" y="0"/>
                  </a:moveTo>
                  <a:lnTo>
                    <a:pt x="0" y="0"/>
                  </a:lnTo>
                  <a:lnTo>
                    <a:pt x="0" y="742471"/>
                  </a:lnTo>
                  <a:lnTo>
                    <a:pt x="158352" y="742471"/>
                  </a:lnTo>
                  <a:lnTo>
                    <a:pt x="158352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817592" y="5912247"/>
            <a:ext cx="4086225" cy="791210"/>
            <a:chOff x="5817592" y="5912247"/>
            <a:chExt cx="4086225" cy="791210"/>
          </a:xfrm>
        </p:grpSpPr>
        <p:sp>
          <p:nvSpPr>
            <p:cNvPr id="11" name="object 11"/>
            <p:cNvSpPr/>
            <p:nvPr/>
          </p:nvSpPr>
          <p:spPr>
            <a:xfrm>
              <a:off x="5817592" y="6690430"/>
              <a:ext cx="4086225" cy="13335"/>
            </a:xfrm>
            <a:custGeom>
              <a:avLst/>
              <a:gdLst/>
              <a:ahLst/>
              <a:cxnLst/>
              <a:rect l="l" t="t" r="r" b="b"/>
              <a:pathLst>
                <a:path w="4086225" h="13334">
                  <a:moveTo>
                    <a:pt x="4085802" y="0"/>
                  </a:moveTo>
                  <a:lnTo>
                    <a:pt x="0" y="0"/>
                  </a:lnTo>
                  <a:lnTo>
                    <a:pt x="0" y="13025"/>
                  </a:lnTo>
                  <a:lnTo>
                    <a:pt x="4085802" y="13025"/>
                  </a:lnTo>
                  <a:lnTo>
                    <a:pt x="4085802" y="0"/>
                  </a:lnTo>
                  <a:close/>
                </a:path>
              </a:pathLst>
            </a:custGeom>
            <a:solidFill>
              <a:srgbClr val="5DB13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745037" y="5912247"/>
              <a:ext cx="158750" cy="742950"/>
            </a:xfrm>
            <a:custGeom>
              <a:avLst/>
              <a:gdLst/>
              <a:ahLst/>
              <a:cxnLst/>
              <a:rect l="l" t="t" r="r" b="b"/>
              <a:pathLst>
                <a:path w="158750" h="742950">
                  <a:moveTo>
                    <a:pt x="158357" y="0"/>
                  </a:moveTo>
                  <a:lnTo>
                    <a:pt x="0" y="0"/>
                  </a:lnTo>
                  <a:lnTo>
                    <a:pt x="0" y="742471"/>
                  </a:lnTo>
                  <a:lnTo>
                    <a:pt x="158357" y="742471"/>
                  </a:lnTo>
                  <a:lnTo>
                    <a:pt x="158357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161100" y="3668965"/>
          <a:ext cx="8735059" cy="191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190"/>
                <a:gridCol w="1550035"/>
                <a:gridCol w="1550035"/>
                <a:gridCol w="1549399"/>
                <a:gridCol w="1549400"/>
              </a:tblGrid>
              <a:tr h="1191260">
                <a:tc>
                  <a:txBody>
                    <a:bodyPr/>
                    <a:lstStyle/>
                    <a:p>
                      <a:pPr marL="864235" marR="591820" indent="-276860">
                        <a:lnSpc>
                          <a:spcPts val="2310"/>
                        </a:lnSpc>
                        <a:spcBef>
                          <a:spcPts val="2170"/>
                        </a:spcBef>
                      </a:pPr>
                      <a:r>
                        <a:rPr sz="2050" b="1" dirty="0">
                          <a:solidFill>
                            <a:srgbClr val="2B2A29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S&amp;P</a:t>
                      </a:r>
                      <a:r>
                        <a:rPr sz="2050" b="1" spc="-70" dirty="0">
                          <a:solidFill>
                            <a:srgbClr val="2B2A29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50" b="1" spc="-10" dirty="0">
                          <a:solidFill>
                            <a:srgbClr val="2B2A29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Global ratings</a:t>
                      </a:r>
                      <a:endParaRPr sz="205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7559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6E9D8"/>
                    </a:solidFill>
                  </a:tcPr>
                </a:tc>
                <a:tc>
                  <a:txBody>
                    <a:bodyPr/>
                    <a:lstStyle/>
                    <a:p>
                      <a:pPr marL="263525" marR="248920" algn="ctr">
                        <a:lnSpc>
                          <a:spcPts val="1480"/>
                        </a:lnSpc>
                        <a:spcBef>
                          <a:spcPts val="1110"/>
                        </a:spcBef>
                      </a:pPr>
                      <a:r>
                        <a:rPr sz="13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Long-</a:t>
                      </a:r>
                      <a:r>
                        <a:rPr sz="13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term </a:t>
                      </a:r>
                      <a:r>
                        <a:rPr sz="13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credit</a:t>
                      </a:r>
                      <a:r>
                        <a:rPr sz="1300" b="1" spc="4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rating</a:t>
                      </a:r>
                      <a:endParaRPr sz="13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263525" marR="248920" algn="ctr">
                        <a:lnSpc>
                          <a:spcPts val="1360"/>
                        </a:lnSpc>
                        <a:spcBef>
                          <a:spcPts val="270"/>
                        </a:spcBef>
                      </a:pPr>
                      <a:r>
                        <a:rPr sz="12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Долгосрочный кредитный рейтинг</a:t>
                      </a:r>
                      <a:endParaRPr sz="12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221615" marR="224155" indent="5080" algn="ctr">
                        <a:lnSpc>
                          <a:spcPts val="1480"/>
                        </a:lnSpc>
                        <a:spcBef>
                          <a:spcPts val="1110"/>
                        </a:spcBef>
                      </a:pPr>
                      <a:r>
                        <a:rPr sz="13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Short</a:t>
                      </a:r>
                      <a:r>
                        <a:rPr sz="1300" b="1" spc="3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3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term </a:t>
                      </a:r>
                      <a:r>
                        <a:rPr sz="13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credit</a:t>
                      </a:r>
                      <a:r>
                        <a:rPr sz="1300" b="1" spc="4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rating</a:t>
                      </a:r>
                      <a:endParaRPr sz="13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221615" marR="224155" algn="ctr">
                        <a:lnSpc>
                          <a:spcPts val="1360"/>
                        </a:lnSpc>
                        <a:spcBef>
                          <a:spcPts val="270"/>
                        </a:spcBef>
                      </a:pPr>
                      <a:r>
                        <a:rPr sz="12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Краткосрочный кредитный рейтинг</a:t>
                      </a:r>
                      <a:endParaRPr sz="12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488315" marR="399415" indent="65405">
                        <a:lnSpc>
                          <a:spcPts val="1480"/>
                        </a:lnSpc>
                        <a:spcBef>
                          <a:spcPts val="1145"/>
                        </a:spcBef>
                      </a:pP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Rating forecast</a:t>
                      </a:r>
                      <a:endParaRPr sz="13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452120" marR="447675" indent="29845">
                        <a:lnSpc>
                          <a:spcPts val="1360"/>
                        </a:lnSpc>
                        <a:spcBef>
                          <a:spcPts val="915"/>
                        </a:spcBef>
                      </a:pPr>
                      <a:r>
                        <a:rPr sz="12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Прогноз рейтинга</a:t>
                      </a:r>
                      <a:endParaRPr sz="12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45415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28575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352425" marR="349885" algn="ctr">
                        <a:lnSpc>
                          <a:spcPts val="1480"/>
                        </a:lnSpc>
                        <a:spcBef>
                          <a:spcPts val="1110"/>
                        </a:spcBef>
                      </a:pP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Confirmed </a:t>
                      </a:r>
                      <a:r>
                        <a:rPr sz="13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date</a:t>
                      </a:r>
                      <a:endParaRPr sz="13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56845" marR="154305" algn="ctr">
                        <a:lnSpc>
                          <a:spcPts val="1360"/>
                        </a:lnSpc>
                        <a:spcBef>
                          <a:spcPts val="945"/>
                        </a:spcBef>
                      </a:pPr>
                      <a:r>
                        <a:rPr sz="12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Подтвержденная </a:t>
                      </a:r>
                      <a:r>
                        <a:rPr sz="1200" spc="-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дата</a:t>
                      </a:r>
                      <a:endParaRPr sz="12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40970" marB="0">
                    <a:lnL w="28575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</a:tr>
              <a:tr h="721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80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BB-</a:t>
                      </a:r>
                      <a:endParaRPr sz="1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800" spc="-5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B</a:t>
                      </a:r>
                      <a:endParaRPr sz="1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2095"/>
                        </a:lnSpc>
                        <a:spcBef>
                          <a:spcPts val="795"/>
                        </a:spcBef>
                      </a:pPr>
                      <a:r>
                        <a:rPr sz="18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Stable</a:t>
                      </a:r>
                      <a:endParaRPr sz="18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R="40640" algn="ctr">
                        <a:lnSpc>
                          <a:spcPts val="1975"/>
                        </a:lnSpc>
                      </a:pPr>
                      <a:r>
                        <a:rPr sz="17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Стабильный</a:t>
                      </a:r>
                      <a:endParaRPr sz="17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28575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23.09.2024</a:t>
                      </a:r>
                      <a:endParaRPr sz="1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161100" y="1565675"/>
          <a:ext cx="8735059" cy="1913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6190"/>
                <a:gridCol w="1550035"/>
                <a:gridCol w="1550035"/>
                <a:gridCol w="1549399"/>
                <a:gridCol w="1549400"/>
              </a:tblGrid>
              <a:tr h="11912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05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24485" marR="340360" indent="442595">
                        <a:lnSpc>
                          <a:spcPts val="2310"/>
                        </a:lnSpc>
                        <a:spcBef>
                          <a:spcPts val="5"/>
                        </a:spcBef>
                      </a:pPr>
                      <a:r>
                        <a:rPr sz="2050" b="1" spc="-10" dirty="0">
                          <a:solidFill>
                            <a:srgbClr val="2B2A29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Moody’s </a:t>
                      </a:r>
                      <a:r>
                        <a:rPr sz="2050" b="1" dirty="0">
                          <a:solidFill>
                            <a:srgbClr val="2B2A29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investors</a:t>
                      </a:r>
                      <a:r>
                        <a:rPr sz="2050" b="1" spc="75" dirty="0">
                          <a:solidFill>
                            <a:srgbClr val="2B2A29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50" b="1" spc="-10" dirty="0">
                          <a:solidFill>
                            <a:srgbClr val="2B2A29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service</a:t>
                      </a:r>
                      <a:endParaRPr sz="205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254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D6E9D8"/>
                    </a:solidFill>
                  </a:tcPr>
                </a:tc>
                <a:tc>
                  <a:txBody>
                    <a:bodyPr/>
                    <a:lstStyle/>
                    <a:p>
                      <a:pPr marL="75565" marR="61595" algn="ctr">
                        <a:lnSpc>
                          <a:spcPts val="1480"/>
                        </a:lnSpc>
                        <a:spcBef>
                          <a:spcPts val="1110"/>
                        </a:spcBef>
                      </a:pP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LT</a:t>
                      </a:r>
                      <a:r>
                        <a:rPr sz="13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3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Bank</a:t>
                      </a:r>
                      <a:r>
                        <a:rPr sz="13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Deposits (Foreign)</a:t>
                      </a:r>
                      <a:endParaRPr sz="13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263525" marR="248920" algn="ctr">
                        <a:lnSpc>
                          <a:spcPts val="1360"/>
                        </a:lnSpc>
                        <a:spcBef>
                          <a:spcPts val="270"/>
                        </a:spcBef>
                      </a:pPr>
                      <a:r>
                        <a:rPr sz="12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Долгосрочный кредитный рейтинг</a:t>
                      </a:r>
                      <a:endParaRPr sz="12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181610" marR="178435" algn="ctr">
                        <a:lnSpc>
                          <a:spcPts val="1480"/>
                        </a:lnSpc>
                        <a:spcBef>
                          <a:spcPts val="1110"/>
                        </a:spcBef>
                      </a:pP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Baseline</a:t>
                      </a:r>
                      <a:r>
                        <a:rPr sz="1300" b="1" spc="-4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300" b="1" spc="-2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Credit </a:t>
                      </a: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Assessment</a:t>
                      </a:r>
                      <a:endParaRPr sz="13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385445" marR="387985" indent="-635" algn="ctr">
                        <a:lnSpc>
                          <a:spcPts val="1360"/>
                        </a:lnSpc>
                        <a:spcBef>
                          <a:spcPts val="270"/>
                        </a:spcBef>
                      </a:pPr>
                      <a:r>
                        <a:rPr sz="12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Базовый кредитный рейтинг</a:t>
                      </a:r>
                      <a:endParaRPr sz="12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40970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168275" marR="80010" algn="ctr">
                        <a:lnSpc>
                          <a:spcPct val="97000"/>
                        </a:lnSpc>
                        <a:spcBef>
                          <a:spcPts val="1085"/>
                        </a:spcBef>
                      </a:pP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LT</a:t>
                      </a:r>
                      <a:r>
                        <a:rPr sz="1300" b="1" spc="-7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Counterparty </a:t>
                      </a:r>
                      <a:r>
                        <a:rPr sz="1300" b="1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Risk</a:t>
                      </a:r>
                      <a:r>
                        <a:rPr sz="1300" b="1" spc="3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Rating (Foreign) </a:t>
                      </a:r>
                      <a:r>
                        <a:rPr sz="120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Уровень</a:t>
                      </a:r>
                      <a:r>
                        <a:rPr sz="1200" spc="1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12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риска контрагента</a:t>
                      </a:r>
                      <a:endParaRPr sz="12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37795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28575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352425" marR="349885" algn="ctr">
                        <a:lnSpc>
                          <a:spcPts val="1480"/>
                        </a:lnSpc>
                        <a:spcBef>
                          <a:spcPts val="1110"/>
                        </a:spcBef>
                      </a:pPr>
                      <a:r>
                        <a:rPr sz="1300" b="1" spc="-1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Confirmed </a:t>
                      </a:r>
                      <a:r>
                        <a:rPr sz="1300" b="1" spc="-20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date</a:t>
                      </a:r>
                      <a:endParaRPr sz="1300" dirty="0">
                        <a:latin typeface="Arial" panose="020B0604020202020204"/>
                        <a:cs typeface="Arial" panose="020B0604020202020204"/>
                      </a:endParaRPr>
                    </a:p>
                    <a:p>
                      <a:pPr marL="156845" marR="154305" algn="ctr">
                        <a:lnSpc>
                          <a:spcPts val="1360"/>
                        </a:lnSpc>
                        <a:spcBef>
                          <a:spcPts val="940"/>
                        </a:spcBef>
                      </a:pPr>
                      <a:r>
                        <a:rPr sz="12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Подтвержденная </a:t>
                      </a:r>
                      <a:r>
                        <a:rPr sz="1200" spc="-2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дата</a:t>
                      </a:r>
                      <a:endParaRPr sz="12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40970" marB="0">
                    <a:lnL w="28575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2EFDA"/>
                    </a:solidFill>
                  </a:tcPr>
                </a:tc>
              </a:tr>
              <a:tr h="7219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80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B1</a:t>
                      </a:r>
                      <a:endParaRPr sz="1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800" spc="-25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b1</a:t>
                      </a:r>
                      <a:endParaRPr sz="1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800" b="1" spc="-25" dirty="0">
                          <a:solidFill>
                            <a:srgbClr val="026941"/>
                          </a:solidFill>
                          <a:latin typeface="Arial" panose="020B0604020202020204"/>
                          <a:cs typeface="Arial" panose="020B0604020202020204"/>
                        </a:rPr>
                        <a:t>Ba3</a:t>
                      </a:r>
                      <a:endParaRPr sz="1800" dirty="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100965" marB="0">
                    <a:lnL w="19050">
                      <a:solidFill>
                        <a:srgbClr val="FEFEFE"/>
                      </a:solidFill>
                      <a:prstDash val="solid"/>
                    </a:lnL>
                    <a:lnR w="28575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lang="ru-RU" sz="1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03</a:t>
                      </a:r>
                      <a:r>
                        <a:rPr sz="1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.</a:t>
                      </a:r>
                      <a:r>
                        <a:rPr lang="ru-RU" sz="1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</a:t>
                      </a:r>
                      <a:r>
                        <a:rPr sz="1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0.202</a:t>
                      </a:r>
                      <a:r>
                        <a:rPr lang="ru-RU" sz="1800" spc="-10" dirty="0">
                          <a:solidFill>
                            <a:srgbClr val="2B2A29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4</a:t>
                      </a:r>
                      <a:endParaRPr sz="1800" dirty="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00965" marB="0">
                    <a:lnL w="28575">
                      <a:solidFill>
                        <a:srgbClr val="FEFEFE"/>
                      </a:solidFill>
                      <a:prstDash val="solid"/>
                    </a:lnL>
                    <a:lnR w="19050">
                      <a:solidFill>
                        <a:srgbClr val="FEFEFE"/>
                      </a:solidFill>
                      <a:prstDash val="solid"/>
                    </a:lnR>
                    <a:lnT w="19050">
                      <a:solidFill>
                        <a:srgbClr val="FEFEFE"/>
                      </a:solidFill>
                      <a:prstDash val="solid"/>
                    </a:lnT>
                    <a:lnB w="19050">
                      <a:solidFill>
                        <a:srgbClr val="FEFEFE"/>
                      </a:solidFill>
                      <a:prstDash val="solid"/>
                    </a:lnB>
                    <a:solidFill>
                      <a:srgbClr val="EBECEC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8" name="object 18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19" name="object 19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3" name="object 23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24" name="object 24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01.0</a:t>
            </a:r>
            <a:r>
              <a:rPr lang="en-US" spc="160" dirty="0"/>
              <a:t>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410"/>
              </a:spcBef>
            </a:pPr>
            <a:r>
              <a:rPr dirty="0"/>
              <a:t>Shareholder</a:t>
            </a:r>
            <a:r>
              <a:rPr spc="-120" dirty="0"/>
              <a:t> </a:t>
            </a:r>
            <a:r>
              <a:rPr spc="-10" dirty="0"/>
              <a:t>Structure</a:t>
            </a:r>
            <a:endParaRPr spc="-10" dirty="0"/>
          </a:p>
          <a:p>
            <a:pPr marL="30480">
              <a:lnSpc>
                <a:spcPct val="100000"/>
              </a:lnSpc>
              <a:spcBef>
                <a:spcPts val="235"/>
              </a:spcBef>
            </a:pPr>
            <a:r>
              <a:rPr sz="1500" b="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Структура</a:t>
            </a:r>
            <a:r>
              <a:rPr sz="1500" b="0" spc="-5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5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акционеров</a:t>
            </a:r>
            <a:endParaRPr sz="15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9127" y="5534049"/>
            <a:ext cx="1463040" cy="47942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30505">
              <a:lnSpc>
                <a:spcPct val="100000"/>
              </a:lnSpc>
              <a:spcBef>
                <a:spcPts val="385"/>
              </a:spcBef>
            </a:pPr>
            <a:r>
              <a:rPr sz="145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Equity</a:t>
            </a:r>
            <a:r>
              <a:rPr sz="1450" b="1" spc="-5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Capital</a:t>
            </a:r>
            <a:endParaRPr sz="145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Акционерный</a:t>
            </a:r>
            <a:r>
              <a:rPr sz="11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капитал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2412" y="5512391"/>
            <a:ext cx="12503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21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646,6</a:t>
            </a:r>
            <a:endParaRPr sz="3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1803" y="5587639"/>
            <a:ext cx="636924" cy="390492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8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US" sz="8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8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n.</a:t>
            </a:r>
            <a:r>
              <a:rPr sz="800" b="1" spc="-4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00" b="1" spc="-1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soums</a:t>
            </a:r>
            <a:endParaRPr sz="8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800" spc="-10" dirty="0">
                <a:solidFill>
                  <a:srgbClr val="5DB139"/>
                </a:solidFill>
                <a:latin typeface="Microsoft Sans Serif" panose="020B0604020202020204"/>
                <a:cs typeface="Microsoft Sans Serif" panose="020B0604020202020204"/>
              </a:rPr>
              <a:t>млрд.</a:t>
            </a:r>
            <a:r>
              <a:rPr sz="800" spc="-40" dirty="0">
                <a:solidFill>
                  <a:srgbClr val="5DB13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25" dirty="0">
                <a:solidFill>
                  <a:srgbClr val="5DB139"/>
                </a:solidFill>
                <a:latin typeface="Microsoft Sans Serif" panose="020B0604020202020204"/>
                <a:cs typeface="Microsoft Sans Serif" panose="020B0604020202020204"/>
              </a:rPr>
              <a:t>сум</a:t>
            </a:r>
            <a:endParaRPr sz="8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6791" y="5492533"/>
            <a:ext cx="1927163" cy="68031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53085">
              <a:lnSpc>
                <a:spcPct val="100000"/>
              </a:lnSpc>
              <a:spcBef>
                <a:spcPts val="385"/>
              </a:spcBef>
            </a:pPr>
            <a:r>
              <a:rPr sz="145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Total</a:t>
            </a:r>
            <a:r>
              <a:rPr sz="1450" b="1" spc="-7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capital</a:t>
            </a:r>
            <a:endParaRPr sz="1450" dirty="0">
              <a:latin typeface="Arial" panose="020B0604020202020204"/>
              <a:cs typeface="Arial" panose="020B0604020202020204"/>
            </a:endParaRPr>
          </a:p>
          <a:p>
            <a:pPr marL="598170">
              <a:lnSpc>
                <a:spcPct val="100000"/>
              </a:lnSpc>
              <a:spcBef>
                <a:spcPts val="225"/>
              </a:spcBef>
            </a:pPr>
            <a:r>
              <a:rPr sz="11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Общий</a:t>
            </a:r>
            <a:r>
              <a:rPr sz="1100" spc="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капитал</a:t>
            </a:r>
            <a:endParaRPr sz="1100" dirty="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8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8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USD</a:t>
            </a:r>
            <a:r>
              <a:rPr sz="8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8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12 </a:t>
            </a:r>
            <a:r>
              <a:rPr lang="en-US" sz="8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920</a:t>
            </a:r>
            <a:r>
              <a:rPr sz="8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,4</a:t>
            </a:r>
            <a:r>
              <a:rPr lang="en-US" sz="800" spc="-3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8</a:t>
            </a:r>
            <a:r>
              <a:rPr sz="8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UZS</a:t>
            </a:r>
            <a:r>
              <a:rPr sz="800" spc="-2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(01.</a:t>
            </a:r>
            <a:r>
              <a:rPr lang="en-US"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01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.202</a:t>
            </a:r>
            <a:r>
              <a:rPr lang="en-US"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5</a:t>
            </a:r>
            <a:r>
              <a:rPr sz="8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8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2566" y="5519202"/>
            <a:ext cx="21647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400" b="1" spc="245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5</a:t>
            </a:r>
            <a:r>
              <a:rPr sz="3400" b="1" spc="9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3400" b="1" spc="22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161</a:t>
            </a:r>
            <a:r>
              <a:rPr sz="3400" b="1" spc="-60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00" spc="-10" dirty="0" err="1">
                <a:solidFill>
                  <a:srgbClr val="5DB139"/>
                </a:solidFill>
                <a:latin typeface="Microsoft Sans Serif" panose="020B0604020202020204"/>
                <a:cs typeface="Microsoft Sans Serif" panose="020B0604020202020204"/>
              </a:rPr>
              <a:t>млрд</a:t>
            </a:r>
            <a:r>
              <a:rPr sz="800" spc="-10" dirty="0">
                <a:solidFill>
                  <a:srgbClr val="5DB139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800" dirty="0">
                <a:solidFill>
                  <a:srgbClr val="5DB13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800" spc="-25" dirty="0">
                <a:solidFill>
                  <a:srgbClr val="5DB139"/>
                </a:solidFill>
                <a:latin typeface="Microsoft Sans Serif" panose="020B0604020202020204"/>
                <a:cs typeface="Microsoft Sans Serif" panose="020B0604020202020204"/>
              </a:rPr>
              <a:t>сум</a:t>
            </a:r>
            <a:endParaRPr sz="8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62748" y="5673173"/>
            <a:ext cx="62646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US" sz="8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l</a:t>
            </a:r>
            <a:r>
              <a:rPr sz="800" b="1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n.</a:t>
            </a:r>
            <a:r>
              <a:rPr sz="800" b="1" spc="-4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00" b="1" spc="-10" dirty="0">
                <a:solidFill>
                  <a:srgbClr val="5DB139"/>
                </a:solidFill>
                <a:latin typeface="Arial" panose="020B0604020202020204"/>
                <a:cs typeface="Arial" panose="020B0604020202020204"/>
              </a:rPr>
              <a:t>soums</a:t>
            </a:r>
            <a:endParaRPr sz="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9792" y="2907975"/>
            <a:ext cx="1214755" cy="205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5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Физические</a:t>
            </a:r>
            <a:r>
              <a:rPr sz="115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лица</a:t>
            </a:r>
            <a:endParaRPr sz="11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43173" y="2692525"/>
            <a:ext cx="1352550" cy="4222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20"/>
              </a:spcBef>
            </a:pP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Entities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5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Юридические</a:t>
            </a:r>
            <a:r>
              <a:rPr sz="1150" spc="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15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лица</a:t>
            </a:r>
            <a:endParaRPr sz="11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65657" y="2616727"/>
            <a:ext cx="20167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b="1" baseline="-22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60,80</a:t>
            </a:r>
            <a:r>
              <a:rPr sz="3000" b="1" spc="-104" baseline="-22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b="1" baseline="-22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%</a:t>
            </a:r>
            <a:r>
              <a:rPr sz="3000" b="1" spc="82" baseline="-2200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b="1" spc="-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Individuals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77350" y="2723640"/>
            <a:ext cx="946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39,20</a:t>
            </a:r>
            <a:r>
              <a:rPr sz="2000" b="1" spc="-11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%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99709" y="3238337"/>
          <a:ext cx="8826500" cy="72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61890"/>
                <a:gridCol w="3864610"/>
              </a:tblGrid>
              <a:tr h="514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8100">
                      <a:solidFill>
                        <a:srgbClr val="FEFEFE"/>
                      </a:solidFill>
                      <a:prstDash val="solid"/>
                    </a:lnL>
                    <a:lnR w="57150">
                      <a:solidFill>
                        <a:srgbClr val="FEFEFE"/>
                      </a:solidFill>
                      <a:prstDash val="solid"/>
                    </a:lnR>
                    <a:lnT w="38100">
                      <a:solidFill>
                        <a:srgbClr val="FEFEFE"/>
                      </a:solidFill>
                      <a:prstDash val="solid"/>
                    </a:lnT>
                    <a:lnB w="38100">
                      <a:solidFill>
                        <a:srgbClr val="FEFEFE"/>
                      </a:solidFill>
                      <a:prstDash val="solid"/>
                    </a:lnB>
                    <a:solidFill>
                      <a:srgbClr val="02694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57150">
                      <a:solidFill>
                        <a:srgbClr val="FEFEFE"/>
                      </a:solidFill>
                      <a:prstDash val="solid"/>
                    </a:lnL>
                    <a:lnR w="38100">
                      <a:solidFill>
                        <a:srgbClr val="FEFEFE"/>
                      </a:solidFill>
                      <a:prstDash val="solid"/>
                    </a:lnR>
                    <a:lnT w="38100">
                      <a:solidFill>
                        <a:srgbClr val="FEFEFE"/>
                      </a:solidFill>
                      <a:prstDash val="solid"/>
                    </a:lnT>
                    <a:lnB w="38100">
                      <a:solidFill>
                        <a:srgbClr val="FEFEFE"/>
                      </a:solidFill>
                      <a:prstDash val="solid"/>
                    </a:lnB>
                    <a:solidFill>
                      <a:srgbClr val="4E9033"/>
                    </a:solidFill>
                  </a:tcPr>
                </a:tc>
              </a:tr>
              <a:tr h="207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2B2A29"/>
                      </a:solidFill>
                      <a:prstDash val="solid"/>
                    </a:lnR>
                    <a:lnT w="38100">
                      <a:solidFill>
                        <a:srgbClr val="FEFEF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2B2A29"/>
                      </a:solidFill>
                      <a:prstDash val="solid"/>
                    </a:lnL>
                    <a:lnR w="19050">
                      <a:solidFill>
                        <a:srgbClr val="2B2A29"/>
                      </a:solidFill>
                      <a:prstDash val="solid"/>
                    </a:lnR>
                    <a:lnT w="38100">
                      <a:solidFill>
                        <a:srgbClr val="FEFEFE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7840101" y="3819668"/>
            <a:ext cx="688340" cy="158750"/>
          </a:xfrm>
          <a:custGeom>
            <a:avLst/>
            <a:gdLst/>
            <a:ahLst/>
            <a:cxnLst/>
            <a:rect l="l" t="t" r="r" b="b"/>
            <a:pathLst>
              <a:path w="688340" h="158750">
                <a:moveTo>
                  <a:pt x="0" y="0"/>
                </a:moveTo>
                <a:lnTo>
                  <a:pt x="0" y="158349"/>
                </a:lnTo>
                <a:lnTo>
                  <a:pt x="688213" y="158349"/>
                </a:lnTo>
                <a:lnTo>
                  <a:pt x="688213" y="0"/>
                </a:lnTo>
              </a:path>
            </a:pathLst>
          </a:custGeom>
          <a:ln w="17999">
            <a:solidFill>
              <a:srgbClr val="2B2A2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5" name="object 15"/>
          <p:cNvGrpSpPr/>
          <p:nvPr/>
        </p:nvGrpSpPr>
        <p:grpSpPr>
          <a:xfrm>
            <a:off x="6130973" y="4406763"/>
            <a:ext cx="674370" cy="221615"/>
            <a:chOff x="6130973" y="4406763"/>
            <a:chExt cx="674370" cy="221615"/>
          </a:xfrm>
        </p:grpSpPr>
        <p:sp>
          <p:nvSpPr>
            <p:cNvPr id="16" name="object 16"/>
            <p:cNvSpPr/>
            <p:nvPr/>
          </p:nvSpPr>
          <p:spPr>
            <a:xfrm>
              <a:off x="6305278" y="4413812"/>
              <a:ext cx="259715" cy="213360"/>
            </a:xfrm>
            <a:custGeom>
              <a:avLst/>
              <a:gdLst/>
              <a:ahLst/>
              <a:cxnLst/>
              <a:rect l="l" t="t" r="r" b="b"/>
              <a:pathLst>
                <a:path w="259715" h="213360">
                  <a:moveTo>
                    <a:pt x="259275" y="93"/>
                  </a:moveTo>
                  <a:lnTo>
                    <a:pt x="190986" y="17"/>
                  </a:lnTo>
                  <a:lnTo>
                    <a:pt x="135841" y="130190"/>
                  </a:lnTo>
                  <a:lnTo>
                    <a:pt x="131114" y="137224"/>
                  </a:lnTo>
                  <a:lnTo>
                    <a:pt x="67891" y="755"/>
                  </a:lnTo>
                  <a:lnTo>
                    <a:pt x="0" y="0"/>
                  </a:lnTo>
                  <a:lnTo>
                    <a:pt x="107" y="28428"/>
                  </a:lnTo>
                  <a:lnTo>
                    <a:pt x="19122" y="28458"/>
                  </a:lnTo>
                  <a:lnTo>
                    <a:pt x="19945" y="50217"/>
                  </a:lnTo>
                  <a:lnTo>
                    <a:pt x="20003" y="72752"/>
                  </a:lnTo>
                  <a:lnTo>
                    <a:pt x="19536" y="117292"/>
                  </a:lnTo>
                  <a:lnTo>
                    <a:pt x="20087" y="149618"/>
                  </a:lnTo>
                  <a:lnTo>
                    <a:pt x="19511" y="168611"/>
                  </a:lnTo>
                  <a:lnTo>
                    <a:pt x="17242" y="179773"/>
                  </a:lnTo>
                  <a:lnTo>
                    <a:pt x="12570" y="186400"/>
                  </a:lnTo>
                  <a:lnTo>
                    <a:pt x="6267" y="183455"/>
                  </a:lnTo>
                  <a:lnTo>
                    <a:pt x="27" y="187862"/>
                  </a:lnTo>
                  <a:lnTo>
                    <a:pt x="60" y="212907"/>
                  </a:lnTo>
                  <a:lnTo>
                    <a:pt x="68766" y="212839"/>
                  </a:lnTo>
                  <a:lnTo>
                    <a:pt x="68719" y="187862"/>
                  </a:lnTo>
                  <a:lnTo>
                    <a:pt x="62040" y="185164"/>
                  </a:lnTo>
                  <a:lnTo>
                    <a:pt x="56055" y="184049"/>
                  </a:lnTo>
                  <a:lnTo>
                    <a:pt x="51268" y="181417"/>
                  </a:lnTo>
                  <a:lnTo>
                    <a:pt x="48181" y="174167"/>
                  </a:lnTo>
                  <a:lnTo>
                    <a:pt x="48210" y="68036"/>
                  </a:lnTo>
                  <a:lnTo>
                    <a:pt x="113395" y="212827"/>
                  </a:lnTo>
                  <a:lnTo>
                    <a:pt x="134340" y="212947"/>
                  </a:lnTo>
                  <a:lnTo>
                    <a:pt x="196235" y="62622"/>
                  </a:lnTo>
                  <a:lnTo>
                    <a:pt x="197758" y="182432"/>
                  </a:lnTo>
                  <a:lnTo>
                    <a:pt x="179397" y="185259"/>
                  </a:lnTo>
                  <a:lnTo>
                    <a:pt x="179297" y="211518"/>
                  </a:lnTo>
                  <a:lnTo>
                    <a:pt x="258630" y="212892"/>
                  </a:lnTo>
                  <a:lnTo>
                    <a:pt x="258663" y="184932"/>
                  </a:lnTo>
                  <a:lnTo>
                    <a:pt x="240634" y="184010"/>
                  </a:lnTo>
                  <a:lnTo>
                    <a:pt x="240277" y="29041"/>
                  </a:lnTo>
                  <a:lnTo>
                    <a:pt x="259173" y="28162"/>
                  </a:lnTo>
                  <a:lnTo>
                    <a:pt x="259275" y="93"/>
                  </a:lnTo>
                  <a:close/>
                </a:path>
              </a:pathLst>
            </a:custGeom>
            <a:solidFill>
              <a:srgbClr val="0139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30973" y="4413898"/>
              <a:ext cx="146123" cy="2127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7209" y="4406763"/>
              <a:ext cx="217645" cy="22161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405542" y="4641786"/>
            <a:ext cx="463550" cy="2292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ts val="520"/>
              </a:lnSpc>
              <a:spcBef>
                <a:spcPts val="150"/>
              </a:spcBef>
            </a:pPr>
            <a:r>
              <a:rPr sz="450" b="1" spc="-10" dirty="0">
                <a:solidFill>
                  <a:srgbClr val="BBB136"/>
                </a:solidFill>
                <a:latin typeface="Arial" panose="020B0604020202020204"/>
                <a:cs typeface="Arial" panose="020B0604020202020204"/>
              </a:rPr>
              <a:t>Entrepreneurial</a:t>
            </a:r>
            <a:r>
              <a:rPr sz="450" b="1" spc="500" dirty="0">
                <a:solidFill>
                  <a:srgbClr val="BBB13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50" b="1" spc="-10" dirty="0">
                <a:solidFill>
                  <a:srgbClr val="BBB136"/>
                </a:solidFill>
                <a:latin typeface="Arial" panose="020B0604020202020204"/>
                <a:cs typeface="Arial" panose="020B0604020202020204"/>
              </a:rPr>
              <a:t>Development</a:t>
            </a:r>
            <a:r>
              <a:rPr sz="450" b="1" spc="500" dirty="0">
                <a:solidFill>
                  <a:srgbClr val="BBB13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450" b="1" spc="-20" dirty="0">
                <a:solidFill>
                  <a:srgbClr val="BBB136"/>
                </a:solidFill>
                <a:latin typeface="Arial" panose="020B0604020202020204"/>
                <a:cs typeface="Arial" panose="020B0604020202020204"/>
              </a:rPr>
              <a:t>Bank</a:t>
            </a:r>
            <a:endParaRPr sz="4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80250" y="4032351"/>
            <a:ext cx="7346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14,55%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99758" y="3819668"/>
            <a:ext cx="504825" cy="158750"/>
          </a:xfrm>
          <a:custGeom>
            <a:avLst/>
            <a:gdLst/>
            <a:ahLst/>
            <a:cxnLst/>
            <a:rect l="l" t="t" r="r" b="b"/>
            <a:pathLst>
              <a:path w="504825" h="158750">
                <a:moveTo>
                  <a:pt x="0" y="0"/>
                </a:moveTo>
                <a:lnTo>
                  <a:pt x="0" y="158349"/>
                </a:lnTo>
                <a:lnTo>
                  <a:pt x="504475" y="158349"/>
                </a:lnTo>
                <a:lnTo>
                  <a:pt x="504475" y="0"/>
                </a:lnTo>
              </a:path>
            </a:pathLst>
          </a:custGeom>
          <a:ln w="17999">
            <a:solidFill>
              <a:srgbClr val="2B2A2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7798151" y="4489572"/>
            <a:ext cx="1433195" cy="85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813435" algn="l"/>
              </a:tabLst>
            </a:pPr>
            <a:r>
              <a:rPr sz="525" spc="15" baseline="800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leading</a:t>
            </a:r>
            <a:r>
              <a:rPr sz="525" spc="67" baseline="800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" spc="15" baseline="800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social</a:t>
            </a:r>
            <a:r>
              <a:rPr sz="525" spc="67" baseline="800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" spc="-15" baseline="800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investments</a:t>
            </a:r>
            <a:r>
              <a:rPr sz="525" baseline="800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50" spc="2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responsAbility</a:t>
            </a:r>
            <a:r>
              <a:rPr sz="35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" spc="2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SICAV</a:t>
            </a:r>
            <a:r>
              <a:rPr sz="350" spc="5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" spc="-10" dirty="0">
                <a:solidFill>
                  <a:srgbClr val="AAABAD"/>
                </a:solidFill>
                <a:latin typeface="Microsoft Sans Serif" panose="020B0604020202020204"/>
                <a:cs typeface="Microsoft Sans Serif" panose="020B0604020202020204"/>
              </a:rPr>
              <a:t>(Lux)</a:t>
            </a:r>
            <a:endParaRPr sz="3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82789" y="4057693"/>
            <a:ext cx="2715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28345" algn="l"/>
                <a:tab pos="1534160" algn="l"/>
                <a:tab pos="2197735" algn="l"/>
              </a:tabLst>
            </a:pPr>
            <a:r>
              <a:rPr sz="14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7,28%</a:t>
            </a:r>
            <a:r>
              <a:rPr sz="14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14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10,53%</a:t>
            </a:r>
            <a:r>
              <a:rPr sz="14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14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2,68%</a:t>
            </a:r>
            <a:r>
              <a:rPr sz="140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1400" spc="-10" dirty="0">
                <a:solidFill>
                  <a:srgbClr val="434242"/>
                </a:solidFill>
                <a:latin typeface="Microsoft Sans Serif" panose="020B0604020202020204"/>
                <a:cs typeface="Microsoft Sans Serif" panose="020B0604020202020204"/>
              </a:rPr>
              <a:t>4,16%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74457" y="4291469"/>
            <a:ext cx="21316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baseline="7000" dirty="0">
                <a:solidFill>
                  <a:srgbClr val="AAABAD"/>
                </a:solidFill>
                <a:latin typeface="Arial" panose="020B0604020202020204"/>
                <a:cs typeface="Arial" panose="020B0604020202020204"/>
              </a:rPr>
              <a:t>respons</a:t>
            </a:r>
            <a:r>
              <a:rPr sz="1200" b="1" baseline="7000" dirty="0">
                <a:solidFill>
                  <a:srgbClr val="24236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200" b="1" baseline="7000" dirty="0">
                <a:solidFill>
                  <a:srgbClr val="AAABAD"/>
                </a:solidFill>
                <a:latin typeface="Arial" panose="020B0604020202020204"/>
                <a:cs typeface="Arial" panose="020B0604020202020204"/>
              </a:rPr>
              <a:t>bility</a:t>
            </a:r>
            <a:r>
              <a:rPr sz="1200" b="1" spc="562" baseline="7000" dirty="0">
                <a:solidFill>
                  <a:srgbClr val="AAABA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75" b="1" baseline="3000" dirty="0">
                <a:solidFill>
                  <a:srgbClr val="AAABAD"/>
                </a:solidFill>
                <a:latin typeface="Arial" panose="020B0604020202020204"/>
                <a:cs typeface="Arial" panose="020B0604020202020204"/>
              </a:rPr>
              <a:t>respons</a:t>
            </a:r>
            <a:r>
              <a:rPr sz="1275" b="1" baseline="3000" dirty="0">
                <a:solidFill>
                  <a:srgbClr val="242367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1275" b="1" baseline="3000" dirty="0">
                <a:solidFill>
                  <a:srgbClr val="AAABAD"/>
                </a:solidFill>
                <a:latin typeface="Arial" panose="020B0604020202020204"/>
                <a:cs typeface="Arial" panose="020B0604020202020204"/>
              </a:rPr>
              <a:t>bility</a:t>
            </a:r>
            <a:r>
              <a:rPr sz="1275" b="1" spc="390" baseline="3000" dirty="0">
                <a:solidFill>
                  <a:srgbClr val="AAABA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658065"/>
                </a:solidFill>
                <a:latin typeface="Microsoft Sans Serif" panose="020B0604020202020204"/>
                <a:cs typeface="Microsoft Sans Serif" panose="020B0604020202020204"/>
              </a:rPr>
              <a:t>Other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781242" y="3819668"/>
            <a:ext cx="307975" cy="158750"/>
          </a:xfrm>
          <a:custGeom>
            <a:avLst/>
            <a:gdLst/>
            <a:ahLst/>
            <a:cxnLst/>
            <a:rect l="l" t="t" r="r" b="b"/>
            <a:pathLst>
              <a:path w="307975" h="158750">
                <a:moveTo>
                  <a:pt x="0" y="0"/>
                </a:moveTo>
                <a:lnTo>
                  <a:pt x="0" y="158349"/>
                </a:lnTo>
                <a:lnTo>
                  <a:pt x="307707" y="158349"/>
                </a:lnTo>
                <a:lnTo>
                  <a:pt x="307707" y="0"/>
                </a:lnTo>
              </a:path>
            </a:pathLst>
          </a:custGeom>
          <a:ln w="17999">
            <a:solidFill>
              <a:srgbClr val="2B2A2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4124" y="4372829"/>
            <a:ext cx="594359" cy="560829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584461" y="2098763"/>
            <a:ext cx="586740" cy="577850"/>
            <a:chOff x="7584461" y="2098763"/>
            <a:chExt cx="586740" cy="577850"/>
          </a:xfrm>
        </p:grpSpPr>
        <p:sp>
          <p:nvSpPr>
            <p:cNvPr id="28" name="object 28"/>
            <p:cNvSpPr/>
            <p:nvPr/>
          </p:nvSpPr>
          <p:spPr>
            <a:xfrm>
              <a:off x="7584453" y="2098770"/>
              <a:ext cx="586740" cy="577850"/>
            </a:xfrm>
            <a:custGeom>
              <a:avLst/>
              <a:gdLst/>
              <a:ahLst/>
              <a:cxnLst/>
              <a:rect l="l" t="t" r="r" b="b"/>
              <a:pathLst>
                <a:path w="586740" h="577850">
                  <a:moveTo>
                    <a:pt x="586435" y="480364"/>
                  </a:moveTo>
                  <a:lnTo>
                    <a:pt x="572643" y="468769"/>
                  </a:lnTo>
                  <a:lnTo>
                    <a:pt x="561873" y="465442"/>
                  </a:lnTo>
                  <a:lnTo>
                    <a:pt x="559384" y="464667"/>
                  </a:lnTo>
                  <a:lnTo>
                    <a:pt x="548982" y="464680"/>
                  </a:lnTo>
                  <a:lnTo>
                    <a:pt x="548982" y="515772"/>
                  </a:lnTo>
                  <a:lnTo>
                    <a:pt x="547344" y="525754"/>
                  </a:lnTo>
                  <a:lnTo>
                    <a:pt x="546176" y="533501"/>
                  </a:lnTo>
                  <a:lnTo>
                    <a:pt x="529158" y="534758"/>
                  </a:lnTo>
                  <a:lnTo>
                    <a:pt x="489762" y="535736"/>
                  </a:lnTo>
                  <a:lnTo>
                    <a:pt x="293217" y="537006"/>
                  </a:lnTo>
                  <a:lnTo>
                    <a:pt x="96672" y="535736"/>
                  </a:lnTo>
                  <a:lnTo>
                    <a:pt x="57277" y="534758"/>
                  </a:lnTo>
                  <a:lnTo>
                    <a:pt x="40259" y="533501"/>
                  </a:lnTo>
                  <a:lnTo>
                    <a:pt x="41846" y="509727"/>
                  </a:lnTo>
                  <a:lnTo>
                    <a:pt x="58051" y="508444"/>
                  </a:lnTo>
                  <a:lnTo>
                    <a:pt x="96977" y="507441"/>
                  </a:lnTo>
                  <a:lnTo>
                    <a:pt x="377126" y="506717"/>
                  </a:lnTo>
                  <a:lnTo>
                    <a:pt x="489458" y="507441"/>
                  </a:lnTo>
                  <a:lnTo>
                    <a:pt x="528370" y="508444"/>
                  </a:lnTo>
                  <a:lnTo>
                    <a:pt x="544588" y="509727"/>
                  </a:lnTo>
                  <a:lnTo>
                    <a:pt x="548982" y="515772"/>
                  </a:lnTo>
                  <a:lnTo>
                    <a:pt x="548982" y="464680"/>
                  </a:lnTo>
                  <a:lnTo>
                    <a:pt x="543344" y="464680"/>
                  </a:lnTo>
                  <a:lnTo>
                    <a:pt x="521271" y="465442"/>
                  </a:lnTo>
                  <a:lnTo>
                    <a:pt x="59956" y="465442"/>
                  </a:lnTo>
                  <a:lnTo>
                    <a:pt x="39357" y="464731"/>
                  </a:lnTo>
                  <a:lnTo>
                    <a:pt x="24511" y="464832"/>
                  </a:lnTo>
                  <a:lnTo>
                    <a:pt x="12407" y="469138"/>
                  </a:lnTo>
                  <a:lnTo>
                    <a:pt x="0" y="480974"/>
                  </a:lnTo>
                  <a:lnTo>
                    <a:pt x="0" y="561835"/>
                  </a:lnTo>
                  <a:lnTo>
                    <a:pt x="10960" y="573062"/>
                  </a:lnTo>
                  <a:lnTo>
                    <a:pt x="22288" y="577240"/>
                  </a:lnTo>
                  <a:lnTo>
                    <a:pt x="38773" y="577494"/>
                  </a:lnTo>
                  <a:lnTo>
                    <a:pt x="65163" y="576884"/>
                  </a:lnTo>
                  <a:lnTo>
                    <a:pt x="523875" y="576884"/>
                  </a:lnTo>
                  <a:lnTo>
                    <a:pt x="543623" y="577202"/>
                  </a:lnTo>
                  <a:lnTo>
                    <a:pt x="553656" y="577253"/>
                  </a:lnTo>
                  <a:lnTo>
                    <a:pt x="563143" y="576935"/>
                  </a:lnTo>
                  <a:lnTo>
                    <a:pt x="563435" y="576884"/>
                  </a:lnTo>
                  <a:lnTo>
                    <a:pt x="572211" y="575437"/>
                  </a:lnTo>
                  <a:lnTo>
                    <a:pt x="577811" y="572376"/>
                  </a:lnTo>
                  <a:lnTo>
                    <a:pt x="581901" y="567791"/>
                  </a:lnTo>
                  <a:lnTo>
                    <a:pt x="586333" y="561835"/>
                  </a:lnTo>
                  <a:lnTo>
                    <a:pt x="586435" y="537006"/>
                  </a:lnTo>
                  <a:lnTo>
                    <a:pt x="586435" y="506158"/>
                  </a:lnTo>
                  <a:lnTo>
                    <a:pt x="586435" y="480364"/>
                  </a:lnTo>
                  <a:close/>
                </a:path>
                <a:path w="586740" h="577850">
                  <a:moveTo>
                    <a:pt x="586435" y="167982"/>
                  </a:moveTo>
                  <a:lnTo>
                    <a:pt x="554240" y="142544"/>
                  </a:lnTo>
                  <a:lnTo>
                    <a:pt x="516801" y="121983"/>
                  </a:lnTo>
                  <a:lnTo>
                    <a:pt x="481076" y="101930"/>
                  </a:lnTo>
                  <a:lnTo>
                    <a:pt x="481076" y="152082"/>
                  </a:lnTo>
                  <a:lnTo>
                    <a:pt x="99047" y="152857"/>
                  </a:lnTo>
                  <a:lnTo>
                    <a:pt x="134797" y="135712"/>
                  </a:lnTo>
                  <a:lnTo>
                    <a:pt x="259930" y="64363"/>
                  </a:lnTo>
                  <a:lnTo>
                    <a:pt x="292214" y="47993"/>
                  </a:lnTo>
                  <a:lnTo>
                    <a:pt x="320332" y="61976"/>
                  </a:lnTo>
                  <a:lnTo>
                    <a:pt x="380009" y="94145"/>
                  </a:lnTo>
                  <a:lnTo>
                    <a:pt x="443001" y="129247"/>
                  </a:lnTo>
                  <a:lnTo>
                    <a:pt x="481076" y="152082"/>
                  </a:lnTo>
                  <a:lnTo>
                    <a:pt x="481076" y="101930"/>
                  </a:lnTo>
                  <a:lnTo>
                    <a:pt x="385064" y="47993"/>
                  </a:lnTo>
                  <a:lnTo>
                    <a:pt x="366636" y="37706"/>
                  </a:lnTo>
                  <a:lnTo>
                    <a:pt x="317563" y="11036"/>
                  </a:lnTo>
                  <a:lnTo>
                    <a:pt x="294411" y="0"/>
                  </a:lnTo>
                  <a:lnTo>
                    <a:pt x="268465" y="10642"/>
                  </a:lnTo>
                  <a:lnTo>
                    <a:pt x="222465" y="35496"/>
                  </a:lnTo>
                  <a:lnTo>
                    <a:pt x="175158" y="62636"/>
                  </a:lnTo>
                  <a:lnTo>
                    <a:pt x="145313" y="80124"/>
                  </a:lnTo>
                  <a:lnTo>
                    <a:pt x="34302" y="142595"/>
                  </a:lnTo>
                  <a:lnTo>
                    <a:pt x="15062" y="152603"/>
                  </a:lnTo>
                  <a:lnTo>
                    <a:pt x="8534" y="157810"/>
                  </a:lnTo>
                  <a:lnTo>
                    <a:pt x="0" y="167741"/>
                  </a:lnTo>
                  <a:lnTo>
                    <a:pt x="0" y="180809"/>
                  </a:lnTo>
                  <a:lnTo>
                    <a:pt x="10439" y="192125"/>
                  </a:lnTo>
                  <a:lnTo>
                    <a:pt x="22618" y="196354"/>
                  </a:lnTo>
                  <a:lnTo>
                    <a:pt x="39141" y="196608"/>
                  </a:lnTo>
                  <a:lnTo>
                    <a:pt x="62560" y="196011"/>
                  </a:lnTo>
                  <a:lnTo>
                    <a:pt x="521271" y="196011"/>
                  </a:lnTo>
                  <a:lnTo>
                    <a:pt x="547103" y="196621"/>
                  </a:lnTo>
                  <a:lnTo>
                    <a:pt x="564108" y="196380"/>
                  </a:lnTo>
                  <a:lnTo>
                    <a:pt x="565175" y="196011"/>
                  </a:lnTo>
                  <a:lnTo>
                    <a:pt x="575995" y="192163"/>
                  </a:lnTo>
                  <a:lnTo>
                    <a:pt x="586435" y="180809"/>
                  </a:lnTo>
                  <a:lnTo>
                    <a:pt x="586435" y="167982"/>
                  </a:lnTo>
                  <a:close/>
                </a:path>
              </a:pathLst>
            </a:custGeom>
            <a:solidFill>
              <a:srgbClr val="02694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1594" y="2308436"/>
              <a:ext cx="492018" cy="2427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41039" y="2162382"/>
              <a:ext cx="73048" cy="77936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3752684" y="2089118"/>
            <a:ext cx="604520" cy="560070"/>
          </a:xfrm>
          <a:custGeom>
            <a:avLst/>
            <a:gdLst/>
            <a:ahLst/>
            <a:cxnLst/>
            <a:rect l="l" t="t" r="r" b="b"/>
            <a:pathLst>
              <a:path w="604520" h="560069">
                <a:moveTo>
                  <a:pt x="130860" y="476631"/>
                </a:moveTo>
                <a:lnTo>
                  <a:pt x="130746" y="383933"/>
                </a:lnTo>
                <a:lnTo>
                  <a:pt x="121424" y="395058"/>
                </a:lnTo>
                <a:lnTo>
                  <a:pt x="112750" y="398640"/>
                </a:lnTo>
                <a:lnTo>
                  <a:pt x="112052" y="429602"/>
                </a:lnTo>
                <a:lnTo>
                  <a:pt x="112179" y="453631"/>
                </a:lnTo>
                <a:lnTo>
                  <a:pt x="117106" y="469671"/>
                </a:lnTo>
                <a:lnTo>
                  <a:pt x="130860" y="476631"/>
                </a:lnTo>
                <a:close/>
              </a:path>
              <a:path w="604520" h="560069">
                <a:moveTo>
                  <a:pt x="142633" y="122415"/>
                </a:moveTo>
                <a:lnTo>
                  <a:pt x="128168" y="100431"/>
                </a:lnTo>
                <a:lnTo>
                  <a:pt x="97701" y="95504"/>
                </a:lnTo>
                <a:lnTo>
                  <a:pt x="71640" y="113309"/>
                </a:lnTo>
                <a:lnTo>
                  <a:pt x="68783" y="140919"/>
                </a:lnTo>
                <a:lnTo>
                  <a:pt x="85077" y="163690"/>
                </a:lnTo>
                <a:lnTo>
                  <a:pt x="116459" y="167043"/>
                </a:lnTo>
                <a:lnTo>
                  <a:pt x="139319" y="148818"/>
                </a:lnTo>
                <a:lnTo>
                  <a:pt x="142633" y="122415"/>
                </a:lnTo>
                <a:close/>
              </a:path>
              <a:path w="604520" h="560069">
                <a:moveTo>
                  <a:pt x="152692" y="206921"/>
                </a:moveTo>
                <a:lnTo>
                  <a:pt x="147916" y="200736"/>
                </a:lnTo>
                <a:lnTo>
                  <a:pt x="144360" y="193535"/>
                </a:lnTo>
                <a:lnTo>
                  <a:pt x="141795" y="185420"/>
                </a:lnTo>
                <a:lnTo>
                  <a:pt x="139992" y="176491"/>
                </a:lnTo>
                <a:lnTo>
                  <a:pt x="85940" y="174929"/>
                </a:lnTo>
                <a:lnTo>
                  <a:pt x="60871" y="182168"/>
                </a:lnTo>
                <a:lnTo>
                  <a:pt x="46050" y="206883"/>
                </a:lnTo>
                <a:lnTo>
                  <a:pt x="17449" y="269278"/>
                </a:lnTo>
                <a:lnTo>
                  <a:pt x="12128" y="281584"/>
                </a:lnTo>
                <a:lnTo>
                  <a:pt x="6438" y="293509"/>
                </a:lnTo>
                <a:lnTo>
                  <a:pt x="0" y="303898"/>
                </a:lnTo>
                <a:lnTo>
                  <a:pt x="0" y="314198"/>
                </a:lnTo>
                <a:lnTo>
                  <a:pt x="3619" y="318909"/>
                </a:lnTo>
                <a:lnTo>
                  <a:pt x="7569" y="322656"/>
                </a:lnTo>
                <a:lnTo>
                  <a:pt x="13042" y="324713"/>
                </a:lnTo>
                <a:lnTo>
                  <a:pt x="21247" y="324370"/>
                </a:lnTo>
                <a:lnTo>
                  <a:pt x="31686" y="316191"/>
                </a:lnTo>
                <a:lnTo>
                  <a:pt x="39611" y="299605"/>
                </a:lnTo>
                <a:lnTo>
                  <a:pt x="47650" y="279730"/>
                </a:lnTo>
                <a:lnTo>
                  <a:pt x="58458" y="261670"/>
                </a:lnTo>
                <a:lnTo>
                  <a:pt x="59143" y="301586"/>
                </a:lnTo>
                <a:lnTo>
                  <a:pt x="59105" y="341947"/>
                </a:lnTo>
                <a:lnTo>
                  <a:pt x="58508" y="422427"/>
                </a:lnTo>
                <a:lnTo>
                  <a:pt x="57912" y="439000"/>
                </a:lnTo>
                <a:lnTo>
                  <a:pt x="59131" y="459054"/>
                </a:lnTo>
                <a:lnTo>
                  <a:pt x="66649" y="474332"/>
                </a:lnTo>
                <a:lnTo>
                  <a:pt x="84963" y="476529"/>
                </a:lnTo>
                <a:lnTo>
                  <a:pt x="95465" y="466255"/>
                </a:lnTo>
                <a:lnTo>
                  <a:pt x="98983" y="447586"/>
                </a:lnTo>
                <a:lnTo>
                  <a:pt x="98729" y="425983"/>
                </a:lnTo>
                <a:lnTo>
                  <a:pt x="97942" y="406882"/>
                </a:lnTo>
                <a:lnTo>
                  <a:pt x="90449" y="400240"/>
                </a:lnTo>
                <a:lnTo>
                  <a:pt x="77533" y="393611"/>
                </a:lnTo>
                <a:lnTo>
                  <a:pt x="67424" y="381635"/>
                </a:lnTo>
                <a:lnTo>
                  <a:pt x="131305" y="225183"/>
                </a:lnTo>
                <a:lnTo>
                  <a:pt x="146608" y="212026"/>
                </a:lnTo>
                <a:lnTo>
                  <a:pt x="152692" y="206921"/>
                </a:lnTo>
                <a:close/>
              </a:path>
              <a:path w="604520" h="560069">
                <a:moveTo>
                  <a:pt x="238671" y="162179"/>
                </a:moveTo>
                <a:lnTo>
                  <a:pt x="220700" y="137795"/>
                </a:lnTo>
                <a:lnTo>
                  <a:pt x="186232" y="134366"/>
                </a:lnTo>
                <a:lnTo>
                  <a:pt x="159067" y="155460"/>
                </a:lnTo>
                <a:lnTo>
                  <a:pt x="157213" y="184988"/>
                </a:lnTo>
                <a:lnTo>
                  <a:pt x="175742" y="208800"/>
                </a:lnTo>
                <a:lnTo>
                  <a:pt x="209727" y="212775"/>
                </a:lnTo>
                <a:lnTo>
                  <a:pt x="236296" y="192265"/>
                </a:lnTo>
                <a:lnTo>
                  <a:pt x="238671" y="162179"/>
                </a:lnTo>
                <a:close/>
              </a:path>
              <a:path w="604520" h="560069">
                <a:moveTo>
                  <a:pt x="262191" y="46012"/>
                </a:moveTo>
                <a:lnTo>
                  <a:pt x="262128" y="19850"/>
                </a:lnTo>
                <a:lnTo>
                  <a:pt x="245846" y="304"/>
                </a:lnTo>
                <a:lnTo>
                  <a:pt x="216446" y="0"/>
                </a:lnTo>
                <a:lnTo>
                  <a:pt x="203161" y="6959"/>
                </a:lnTo>
                <a:lnTo>
                  <a:pt x="194081" y="16446"/>
                </a:lnTo>
                <a:lnTo>
                  <a:pt x="190284" y="28867"/>
                </a:lnTo>
                <a:lnTo>
                  <a:pt x="192887" y="44640"/>
                </a:lnTo>
                <a:lnTo>
                  <a:pt x="199872" y="56464"/>
                </a:lnTo>
                <a:lnTo>
                  <a:pt x="211315" y="65443"/>
                </a:lnTo>
                <a:lnTo>
                  <a:pt x="226060" y="69392"/>
                </a:lnTo>
                <a:lnTo>
                  <a:pt x="242938" y="66154"/>
                </a:lnTo>
                <a:lnTo>
                  <a:pt x="262191" y="46012"/>
                </a:lnTo>
                <a:close/>
              </a:path>
              <a:path w="604520" h="560069">
                <a:moveTo>
                  <a:pt x="270802" y="142862"/>
                </a:moveTo>
                <a:lnTo>
                  <a:pt x="260692" y="127838"/>
                </a:lnTo>
                <a:lnTo>
                  <a:pt x="257441" y="112699"/>
                </a:lnTo>
                <a:lnTo>
                  <a:pt x="259448" y="96583"/>
                </a:lnTo>
                <a:lnTo>
                  <a:pt x="265087" y="78651"/>
                </a:lnTo>
                <a:lnTo>
                  <a:pt x="249161" y="76542"/>
                </a:lnTo>
                <a:lnTo>
                  <a:pt x="206806" y="76555"/>
                </a:lnTo>
                <a:lnTo>
                  <a:pt x="164680" y="120675"/>
                </a:lnTo>
                <a:lnTo>
                  <a:pt x="160870" y="129730"/>
                </a:lnTo>
                <a:lnTo>
                  <a:pt x="172504" y="124206"/>
                </a:lnTo>
                <a:lnTo>
                  <a:pt x="184696" y="119519"/>
                </a:lnTo>
                <a:lnTo>
                  <a:pt x="227457" y="124968"/>
                </a:lnTo>
                <a:lnTo>
                  <a:pt x="251396" y="153771"/>
                </a:lnTo>
                <a:lnTo>
                  <a:pt x="257467" y="151295"/>
                </a:lnTo>
                <a:lnTo>
                  <a:pt x="264960" y="147599"/>
                </a:lnTo>
                <a:lnTo>
                  <a:pt x="270802" y="142862"/>
                </a:lnTo>
                <a:close/>
              </a:path>
              <a:path w="604520" h="560069">
                <a:moveTo>
                  <a:pt x="274256" y="288264"/>
                </a:moveTo>
                <a:lnTo>
                  <a:pt x="270611" y="272897"/>
                </a:lnTo>
                <a:lnTo>
                  <a:pt x="256832" y="242557"/>
                </a:lnTo>
                <a:lnTo>
                  <a:pt x="243090" y="226606"/>
                </a:lnTo>
                <a:lnTo>
                  <a:pt x="217055" y="221297"/>
                </a:lnTo>
                <a:lnTo>
                  <a:pt x="166382" y="222821"/>
                </a:lnTo>
                <a:lnTo>
                  <a:pt x="151231" y="226631"/>
                </a:lnTo>
                <a:lnTo>
                  <a:pt x="142633" y="235254"/>
                </a:lnTo>
                <a:lnTo>
                  <a:pt x="136880" y="247688"/>
                </a:lnTo>
                <a:lnTo>
                  <a:pt x="130225" y="262978"/>
                </a:lnTo>
                <a:lnTo>
                  <a:pt x="120116" y="283451"/>
                </a:lnTo>
                <a:lnTo>
                  <a:pt x="104203" y="316522"/>
                </a:lnTo>
                <a:lnTo>
                  <a:pt x="89281" y="348767"/>
                </a:lnTo>
                <a:lnTo>
                  <a:pt x="82169" y="366750"/>
                </a:lnTo>
                <a:lnTo>
                  <a:pt x="84836" y="379272"/>
                </a:lnTo>
                <a:lnTo>
                  <a:pt x="94462" y="386651"/>
                </a:lnTo>
                <a:lnTo>
                  <a:pt x="107353" y="384771"/>
                </a:lnTo>
                <a:lnTo>
                  <a:pt x="119799" y="369481"/>
                </a:lnTo>
                <a:lnTo>
                  <a:pt x="131445" y="342582"/>
                </a:lnTo>
                <a:lnTo>
                  <a:pt x="137985" y="329666"/>
                </a:lnTo>
                <a:lnTo>
                  <a:pt x="145656" y="318884"/>
                </a:lnTo>
                <a:lnTo>
                  <a:pt x="146786" y="345033"/>
                </a:lnTo>
                <a:lnTo>
                  <a:pt x="146646" y="372884"/>
                </a:lnTo>
                <a:lnTo>
                  <a:pt x="145453" y="427609"/>
                </a:lnTo>
                <a:lnTo>
                  <a:pt x="143649" y="467588"/>
                </a:lnTo>
                <a:lnTo>
                  <a:pt x="143611" y="514248"/>
                </a:lnTo>
                <a:lnTo>
                  <a:pt x="152717" y="549071"/>
                </a:lnTo>
                <a:lnTo>
                  <a:pt x="178409" y="553516"/>
                </a:lnTo>
                <a:lnTo>
                  <a:pt x="185915" y="547001"/>
                </a:lnTo>
                <a:lnTo>
                  <a:pt x="189230" y="537489"/>
                </a:lnTo>
                <a:lnTo>
                  <a:pt x="189992" y="525894"/>
                </a:lnTo>
                <a:lnTo>
                  <a:pt x="189636" y="424713"/>
                </a:lnTo>
                <a:lnTo>
                  <a:pt x="188645" y="414972"/>
                </a:lnTo>
                <a:lnTo>
                  <a:pt x="193382" y="408190"/>
                </a:lnTo>
                <a:lnTo>
                  <a:pt x="210172" y="408216"/>
                </a:lnTo>
                <a:lnTo>
                  <a:pt x="205663" y="409219"/>
                </a:lnTo>
                <a:lnTo>
                  <a:pt x="206616" y="419569"/>
                </a:lnTo>
                <a:lnTo>
                  <a:pt x="206286" y="518299"/>
                </a:lnTo>
                <a:lnTo>
                  <a:pt x="206425" y="532701"/>
                </a:lnTo>
                <a:lnTo>
                  <a:pt x="208419" y="544360"/>
                </a:lnTo>
                <a:lnTo>
                  <a:pt x="214325" y="552386"/>
                </a:lnTo>
                <a:lnTo>
                  <a:pt x="226187" y="555866"/>
                </a:lnTo>
                <a:lnTo>
                  <a:pt x="238772" y="554037"/>
                </a:lnTo>
                <a:lnTo>
                  <a:pt x="245999" y="547370"/>
                </a:lnTo>
                <a:lnTo>
                  <a:pt x="249275" y="536867"/>
                </a:lnTo>
                <a:lnTo>
                  <a:pt x="250024" y="523544"/>
                </a:lnTo>
                <a:lnTo>
                  <a:pt x="250469" y="437654"/>
                </a:lnTo>
                <a:lnTo>
                  <a:pt x="250139" y="409270"/>
                </a:lnTo>
                <a:lnTo>
                  <a:pt x="249694" y="399630"/>
                </a:lnTo>
                <a:lnTo>
                  <a:pt x="248666" y="396265"/>
                </a:lnTo>
                <a:lnTo>
                  <a:pt x="246392" y="394131"/>
                </a:lnTo>
                <a:lnTo>
                  <a:pt x="242277" y="388251"/>
                </a:lnTo>
                <a:lnTo>
                  <a:pt x="238709" y="374980"/>
                </a:lnTo>
                <a:lnTo>
                  <a:pt x="240969" y="362940"/>
                </a:lnTo>
                <a:lnTo>
                  <a:pt x="245567" y="352513"/>
                </a:lnTo>
                <a:lnTo>
                  <a:pt x="249021" y="344055"/>
                </a:lnTo>
                <a:lnTo>
                  <a:pt x="249897" y="337693"/>
                </a:lnTo>
                <a:lnTo>
                  <a:pt x="250190" y="323697"/>
                </a:lnTo>
                <a:lnTo>
                  <a:pt x="250672" y="316687"/>
                </a:lnTo>
                <a:lnTo>
                  <a:pt x="258330" y="327431"/>
                </a:lnTo>
                <a:lnTo>
                  <a:pt x="264414" y="312356"/>
                </a:lnTo>
                <a:lnTo>
                  <a:pt x="270954" y="300367"/>
                </a:lnTo>
                <a:lnTo>
                  <a:pt x="274256" y="288264"/>
                </a:lnTo>
                <a:close/>
              </a:path>
              <a:path w="604520" h="560069">
                <a:moveTo>
                  <a:pt x="303987" y="467347"/>
                </a:moveTo>
                <a:lnTo>
                  <a:pt x="303504" y="453517"/>
                </a:lnTo>
                <a:lnTo>
                  <a:pt x="303504" y="401472"/>
                </a:lnTo>
                <a:lnTo>
                  <a:pt x="292239" y="402386"/>
                </a:lnTo>
                <a:lnTo>
                  <a:pt x="275793" y="405333"/>
                </a:lnTo>
                <a:lnTo>
                  <a:pt x="265391" y="405841"/>
                </a:lnTo>
                <a:lnTo>
                  <a:pt x="265328" y="458736"/>
                </a:lnTo>
                <a:lnTo>
                  <a:pt x="265557" y="471843"/>
                </a:lnTo>
                <a:lnTo>
                  <a:pt x="267919" y="482257"/>
                </a:lnTo>
                <a:lnTo>
                  <a:pt x="274472" y="488861"/>
                </a:lnTo>
                <a:lnTo>
                  <a:pt x="287274" y="490524"/>
                </a:lnTo>
                <a:lnTo>
                  <a:pt x="298742" y="486867"/>
                </a:lnTo>
                <a:lnTo>
                  <a:pt x="303352" y="478802"/>
                </a:lnTo>
                <a:lnTo>
                  <a:pt x="303987" y="467347"/>
                </a:lnTo>
                <a:close/>
              </a:path>
              <a:path w="604520" h="560069">
                <a:moveTo>
                  <a:pt x="324675" y="212585"/>
                </a:moveTo>
                <a:lnTo>
                  <a:pt x="318757" y="199872"/>
                </a:lnTo>
                <a:lnTo>
                  <a:pt x="314032" y="189052"/>
                </a:lnTo>
                <a:lnTo>
                  <a:pt x="312381" y="176644"/>
                </a:lnTo>
                <a:lnTo>
                  <a:pt x="315683" y="159156"/>
                </a:lnTo>
                <a:lnTo>
                  <a:pt x="278231" y="157289"/>
                </a:lnTo>
                <a:lnTo>
                  <a:pt x="261861" y="168440"/>
                </a:lnTo>
                <a:lnTo>
                  <a:pt x="254139" y="187198"/>
                </a:lnTo>
                <a:lnTo>
                  <a:pt x="242595" y="208191"/>
                </a:lnTo>
                <a:lnTo>
                  <a:pt x="259143" y="220599"/>
                </a:lnTo>
                <a:lnTo>
                  <a:pt x="268706" y="233108"/>
                </a:lnTo>
                <a:lnTo>
                  <a:pt x="284556" y="266814"/>
                </a:lnTo>
                <a:lnTo>
                  <a:pt x="289458" y="259778"/>
                </a:lnTo>
                <a:lnTo>
                  <a:pt x="293573" y="251891"/>
                </a:lnTo>
                <a:lnTo>
                  <a:pt x="300609" y="235635"/>
                </a:lnTo>
                <a:lnTo>
                  <a:pt x="306044" y="224459"/>
                </a:lnTo>
                <a:lnTo>
                  <a:pt x="309880" y="220268"/>
                </a:lnTo>
                <a:lnTo>
                  <a:pt x="315099" y="218008"/>
                </a:lnTo>
                <a:lnTo>
                  <a:pt x="324675" y="212585"/>
                </a:lnTo>
                <a:close/>
              </a:path>
              <a:path w="604520" h="560069">
                <a:moveTo>
                  <a:pt x="358368" y="109461"/>
                </a:moveTo>
                <a:lnTo>
                  <a:pt x="351713" y="87109"/>
                </a:lnTo>
                <a:lnTo>
                  <a:pt x="331851" y="70231"/>
                </a:lnTo>
                <a:lnTo>
                  <a:pt x="302171" y="69862"/>
                </a:lnTo>
                <a:lnTo>
                  <a:pt x="294068" y="72936"/>
                </a:lnTo>
                <a:lnTo>
                  <a:pt x="288074" y="76212"/>
                </a:lnTo>
                <a:lnTo>
                  <a:pt x="283184" y="80683"/>
                </a:lnTo>
                <a:lnTo>
                  <a:pt x="278371" y="87299"/>
                </a:lnTo>
                <a:lnTo>
                  <a:pt x="272859" y="114465"/>
                </a:lnTo>
                <a:lnTo>
                  <a:pt x="284886" y="137350"/>
                </a:lnTo>
                <a:lnTo>
                  <a:pt x="305460" y="149250"/>
                </a:lnTo>
                <a:lnTo>
                  <a:pt x="325628" y="143446"/>
                </a:lnTo>
                <a:lnTo>
                  <a:pt x="331546" y="137388"/>
                </a:lnTo>
                <a:lnTo>
                  <a:pt x="335165" y="133972"/>
                </a:lnTo>
                <a:lnTo>
                  <a:pt x="339725" y="131000"/>
                </a:lnTo>
                <a:lnTo>
                  <a:pt x="348399" y="126276"/>
                </a:lnTo>
                <a:lnTo>
                  <a:pt x="358368" y="109461"/>
                </a:lnTo>
                <a:close/>
              </a:path>
              <a:path w="604520" h="560069">
                <a:moveTo>
                  <a:pt x="375615" y="123050"/>
                </a:moveTo>
                <a:lnTo>
                  <a:pt x="373875" y="119570"/>
                </a:lnTo>
                <a:lnTo>
                  <a:pt x="371513" y="118516"/>
                </a:lnTo>
                <a:lnTo>
                  <a:pt x="375615" y="123050"/>
                </a:lnTo>
                <a:close/>
              </a:path>
              <a:path w="604520" h="560069">
                <a:moveTo>
                  <a:pt x="410527" y="192227"/>
                </a:moveTo>
                <a:lnTo>
                  <a:pt x="409765" y="162077"/>
                </a:lnTo>
                <a:lnTo>
                  <a:pt x="389636" y="139585"/>
                </a:lnTo>
                <a:lnTo>
                  <a:pt x="355231" y="139573"/>
                </a:lnTo>
                <a:lnTo>
                  <a:pt x="329895" y="163525"/>
                </a:lnTo>
                <a:lnTo>
                  <a:pt x="331114" y="193154"/>
                </a:lnTo>
                <a:lnTo>
                  <a:pt x="352285" y="214896"/>
                </a:lnTo>
                <a:lnTo>
                  <a:pt x="386791" y="215201"/>
                </a:lnTo>
                <a:lnTo>
                  <a:pt x="410527" y="192227"/>
                </a:lnTo>
                <a:close/>
              </a:path>
              <a:path w="604520" h="560069">
                <a:moveTo>
                  <a:pt x="445655" y="60261"/>
                </a:moveTo>
                <a:lnTo>
                  <a:pt x="440690" y="47205"/>
                </a:lnTo>
                <a:lnTo>
                  <a:pt x="430898" y="36690"/>
                </a:lnTo>
                <a:lnTo>
                  <a:pt x="417525" y="30327"/>
                </a:lnTo>
                <a:lnTo>
                  <a:pt x="401802" y="29743"/>
                </a:lnTo>
                <a:lnTo>
                  <a:pt x="374573" y="46355"/>
                </a:lnTo>
                <a:lnTo>
                  <a:pt x="369874" y="73342"/>
                </a:lnTo>
                <a:lnTo>
                  <a:pt x="384479" y="96812"/>
                </a:lnTo>
                <a:lnTo>
                  <a:pt x="415188" y="102895"/>
                </a:lnTo>
                <a:lnTo>
                  <a:pt x="428320" y="96774"/>
                </a:lnTo>
                <a:lnTo>
                  <a:pt x="438442" y="85750"/>
                </a:lnTo>
                <a:lnTo>
                  <a:pt x="444550" y="72644"/>
                </a:lnTo>
                <a:lnTo>
                  <a:pt x="445655" y="60261"/>
                </a:lnTo>
                <a:close/>
              </a:path>
              <a:path w="604520" h="560069">
                <a:moveTo>
                  <a:pt x="448551" y="147802"/>
                </a:moveTo>
                <a:lnTo>
                  <a:pt x="429742" y="111315"/>
                </a:lnTo>
                <a:lnTo>
                  <a:pt x="383794" y="111048"/>
                </a:lnTo>
                <a:lnTo>
                  <a:pt x="375551" y="111607"/>
                </a:lnTo>
                <a:lnTo>
                  <a:pt x="373392" y="111709"/>
                </a:lnTo>
                <a:lnTo>
                  <a:pt x="373595" y="112903"/>
                </a:lnTo>
                <a:lnTo>
                  <a:pt x="372452" y="116725"/>
                </a:lnTo>
                <a:lnTo>
                  <a:pt x="373875" y="119570"/>
                </a:lnTo>
                <a:lnTo>
                  <a:pt x="378853" y="121793"/>
                </a:lnTo>
                <a:lnTo>
                  <a:pt x="387438" y="124028"/>
                </a:lnTo>
                <a:lnTo>
                  <a:pt x="399897" y="128816"/>
                </a:lnTo>
                <a:lnTo>
                  <a:pt x="410095" y="135991"/>
                </a:lnTo>
                <a:lnTo>
                  <a:pt x="418147" y="145757"/>
                </a:lnTo>
                <a:lnTo>
                  <a:pt x="424154" y="158318"/>
                </a:lnTo>
                <a:lnTo>
                  <a:pt x="431253" y="154266"/>
                </a:lnTo>
                <a:lnTo>
                  <a:pt x="429437" y="153390"/>
                </a:lnTo>
                <a:lnTo>
                  <a:pt x="438226" y="150634"/>
                </a:lnTo>
                <a:lnTo>
                  <a:pt x="448551" y="147802"/>
                </a:lnTo>
                <a:close/>
              </a:path>
              <a:path w="604520" h="560069">
                <a:moveTo>
                  <a:pt x="481990" y="444106"/>
                </a:moveTo>
                <a:lnTo>
                  <a:pt x="480758" y="403872"/>
                </a:lnTo>
                <a:lnTo>
                  <a:pt x="461149" y="404380"/>
                </a:lnTo>
                <a:lnTo>
                  <a:pt x="453313" y="401688"/>
                </a:lnTo>
                <a:lnTo>
                  <a:pt x="447649" y="397992"/>
                </a:lnTo>
                <a:lnTo>
                  <a:pt x="442950" y="393534"/>
                </a:lnTo>
                <a:lnTo>
                  <a:pt x="438048" y="388531"/>
                </a:lnTo>
                <a:lnTo>
                  <a:pt x="436943" y="410413"/>
                </a:lnTo>
                <a:lnTo>
                  <a:pt x="436079" y="439216"/>
                </a:lnTo>
                <a:lnTo>
                  <a:pt x="436600" y="466890"/>
                </a:lnTo>
                <a:lnTo>
                  <a:pt x="439674" y="485381"/>
                </a:lnTo>
                <a:lnTo>
                  <a:pt x="448398" y="493547"/>
                </a:lnTo>
                <a:lnTo>
                  <a:pt x="459854" y="495363"/>
                </a:lnTo>
                <a:lnTo>
                  <a:pt x="470763" y="490626"/>
                </a:lnTo>
                <a:lnTo>
                  <a:pt x="477875" y="479094"/>
                </a:lnTo>
                <a:lnTo>
                  <a:pt x="481330" y="465899"/>
                </a:lnTo>
                <a:lnTo>
                  <a:pt x="481990" y="444106"/>
                </a:lnTo>
                <a:close/>
              </a:path>
              <a:path w="604520" h="560069">
                <a:moveTo>
                  <a:pt x="485990" y="381863"/>
                </a:moveTo>
                <a:lnTo>
                  <a:pt x="482587" y="362280"/>
                </a:lnTo>
                <a:lnTo>
                  <a:pt x="472846" y="337756"/>
                </a:lnTo>
                <a:lnTo>
                  <a:pt x="461098" y="313550"/>
                </a:lnTo>
                <a:lnTo>
                  <a:pt x="451700" y="294894"/>
                </a:lnTo>
                <a:lnTo>
                  <a:pt x="431355" y="250126"/>
                </a:lnTo>
                <a:lnTo>
                  <a:pt x="417601" y="230517"/>
                </a:lnTo>
                <a:lnTo>
                  <a:pt x="393928" y="226072"/>
                </a:lnTo>
                <a:lnTo>
                  <a:pt x="343789" y="226809"/>
                </a:lnTo>
                <a:lnTo>
                  <a:pt x="329793" y="227444"/>
                </a:lnTo>
                <a:lnTo>
                  <a:pt x="321779" y="230124"/>
                </a:lnTo>
                <a:lnTo>
                  <a:pt x="316839" y="236118"/>
                </a:lnTo>
                <a:lnTo>
                  <a:pt x="265938" y="344779"/>
                </a:lnTo>
                <a:lnTo>
                  <a:pt x="256971" y="362610"/>
                </a:lnTo>
                <a:lnTo>
                  <a:pt x="254520" y="372211"/>
                </a:lnTo>
                <a:lnTo>
                  <a:pt x="256298" y="382079"/>
                </a:lnTo>
                <a:lnTo>
                  <a:pt x="262267" y="388594"/>
                </a:lnTo>
                <a:lnTo>
                  <a:pt x="270738" y="390791"/>
                </a:lnTo>
                <a:lnTo>
                  <a:pt x="279654" y="388924"/>
                </a:lnTo>
                <a:lnTo>
                  <a:pt x="286969" y="383184"/>
                </a:lnTo>
                <a:lnTo>
                  <a:pt x="295148" y="368973"/>
                </a:lnTo>
                <a:lnTo>
                  <a:pt x="310680" y="333857"/>
                </a:lnTo>
                <a:lnTo>
                  <a:pt x="318770" y="321208"/>
                </a:lnTo>
                <a:lnTo>
                  <a:pt x="318668" y="531228"/>
                </a:lnTo>
                <a:lnTo>
                  <a:pt x="319925" y="543915"/>
                </a:lnTo>
                <a:lnTo>
                  <a:pt x="324269" y="553847"/>
                </a:lnTo>
                <a:lnTo>
                  <a:pt x="332549" y="559485"/>
                </a:lnTo>
                <a:lnTo>
                  <a:pt x="345630" y="559282"/>
                </a:lnTo>
                <a:lnTo>
                  <a:pt x="355498" y="554126"/>
                </a:lnTo>
                <a:lnTo>
                  <a:pt x="360578" y="545299"/>
                </a:lnTo>
                <a:lnTo>
                  <a:pt x="362419" y="533869"/>
                </a:lnTo>
                <a:lnTo>
                  <a:pt x="362635" y="520903"/>
                </a:lnTo>
                <a:lnTo>
                  <a:pt x="362229" y="466547"/>
                </a:lnTo>
                <a:lnTo>
                  <a:pt x="362292" y="439267"/>
                </a:lnTo>
                <a:lnTo>
                  <a:pt x="362800" y="412292"/>
                </a:lnTo>
                <a:lnTo>
                  <a:pt x="378320" y="412432"/>
                </a:lnTo>
                <a:lnTo>
                  <a:pt x="379120" y="439127"/>
                </a:lnTo>
                <a:lnTo>
                  <a:pt x="379196" y="466547"/>
                </a:lnTo>
                <a:lnTo>
                  <a:pt x="378625" y="520890"/>
                </a:lnTo>
                <a:lnTo>
                  <a:pt x="378739" y="534098"/>
                </a:lnTo>
                <a:lnTo>
                  <a:pt x="380453" y="545680"/>
                </a:lnTo>
                <a:lnTo>
                  <a:pt x="385457" y="554494"/>
                </a:lnTo>
                <a:lnTo>
                  <a:pt x="395516" y="559409"/>
                </a:lnTo>
                <a:lnTo>
                  <a:pt x="407936" y="559396"/>
                </a:lnTo>
                <a:lnTo>
                  <a:pt x="416229" y="554367"/>
                </a:lnTo>
                <a:lnTo>
                  <a:pt x="420865" y="545465"/>
                </a:lnTo>
                <a:lnTo>
                  <a:pt x="422313" y="533819"/>
                </a:lnTo>
                <a:lnTo>
                  <a:pt x="422262" y="320979"/>
                </a:lnTo>
                <a:lnTo>
                  <a:pt x="428599" y="331266"/>
                </a:lnTo>
                <a:lnTo>
                  <a:pt x="435051" y="343916"/>
                </a:lnTo>
                <a:lnTo>
                  <a:pt x="446811" y="369633"/>
                </a:lnTo>
                <a:lnTo>
                  <a:pt x="454240" y="383463"/>
                </a:lnTo>
                <a:lnTo>
                  <a:pt x="462203" y="390639"/>
                </a:lnTo>
                <a:lnTo>
                  <a:pt x="472274" y="390372"/>
                </a:lnTo>
                <a:lnTo>
                  <a:pt x="485990" y="381863"/>
                </a:lnTo>
                <a:close/>
              </a:path>
              <a:path w="604520" h="560069">
                <a:moveTo>
                  <a:pt x="529983" y="115519"/>
                </a:moveTo>
                <a:lnTo>
                  <a:pt x="527672" y="97396"/>
                </a:lnTo>
                <a:lnTo>
                  <a:pt x="519747" y="84543"/>
                </a:lnTo>
                <a:lnTo>
                  <a:pt x="506818" y="75272"/>
                </a:lnTo>
                <a:lnTo>
                  <a:pt x="490321" y="71272"/>
                </a:lnTo>
                <a:lnTo>
                  <a:pt x="471627" y="74244"/>
                </a:lnTo>
                <a:lnTo>
                  <a:pt x="447573" y="96710"/>
                </a:lnTo>
                <a:lnTo>
                  <a:pt x="448449" y="126631"/>
                </a:lnTo>
                <a:lnTo>
                  <a:pt x="468706" y="149479"/>
                </a:lnTo>
                <a:lnTo>
                  <a:pt x="502754" y="150799"/>
                </a:lnTo>
                <a:lnTo>
                  <a:pt x="515226" y="143332"/>
                </a:lnTo>
                <a:lnTo>
                  <a:pt x="525068" y="131203"/>
                </a:lnTo>
                <a:lnTo>
                  <a:pt x="529983" y="115519"/>
                </a:lnTo>
                <a:close/>
              </a:path>
              <a:path w="604520" h="560069">
                <a:moveTo>
                  <a:pt x="604316" y="304304"/>
                </a:moveTo>
                <a:lnTo>
                  <a:pt x="596417" y="290169"/>
                </a:lnTo>
                <a:lnTo>
                  <a:pt x="588772" y="273710"/>
                </a:lnTo>
                <a:lnTo>
                  <a:pt x="581380" y="256844"/>
                </a:lnTo>
                <a:lnTo>
                  <a:pt x="555180" y="199656"/>
                </a:lnTo>
                <a:lnTo>
                  <a:pt x="543902" y="175501"/>
                </a:lnTo>
                <a:lnTo>
                  <a:pt x="531850" y="164376"/>
                </a:lnTo>
                <a:lnTo>
                  <a:pt x="510438" y="161671"/>
                </a:lnTo>
                <a:lnTo>
                  <a:pt x="461848" y="161658"/>
                </a:lnTo>
                <a:lnTo>
                  <a:pt x="449986" y="162166"/>
                </a:lnTo>
                <a:lnTo>
                  <a:pt x="427494" y="188404"/>
                </a:lnTo>
                <a:lnTo>
                  <a:pt x="422008" y="203593"/>
                </a:lnTo>
                <a:lnTo>
                  <a:pt x="419150" y="206121"/>
                </a:lnTo>
                <a:lnTo>
                  <a:pt x="416394" y="212585"/>
                </a:lnTo>
                <a:lnTo>
                  <a:pt x="424027" y="217258"/>
                </a:lnTo>
                <a:lnTo>
                  <a:pt x="429196" y="220065"/>
                </a:lnTo>
                <a:lnTo>
                  <a:pt x="433298" y="223697"/>
                </a:lnTo>
                <a:lnTo>
                  <a:pt x="451662" y="259257"/>
                </a:lnTo>
                <a:lnTo>
                  <a:pt x="473151" y="304685"/>
                </a:lnTo>
                <a:lnTo>
                  <a:pt x="492975" y="348183"/>
                </a:lnTo>
                <a:lnTo>
                  <a:pt x="501954" y="370878"/>
                </a:lnTo>
                <a:lnTo>
                  <a:pt x="501497" y="379755"/>
                </a:lnTo>
                <a:lnTo>
                  <a:pt x="497039" y="395338"/>
                </a:lnTo>
                <a:lnTo>
                  <a:pt x="495858" y="406781"/>
                </a:lnTo>
                <a:lnTo>
                  <a:pt x="495452" y="447497"/>
                </a:lnTo>
                <a:lnTo>
                  <a:pt x="503770" y="490677"/>
                </a:lnTo>
                <a:lnTo>
                  <a:pt x="519391" y="494995"/>
                </a:lnTo>
                <a:lnTo>
                  <a:pt x="528459" y="491896"/>
                </a:lnTo>
                <a:lnTo>
                  <a:pt x="537743" y="479425"/>
                </a:lnTo>
                <a:lnTo>
                  <a:pt x="540740" y="460438"/>
                </a:lnTo>
                <a:lnTo>
                  <a:pt x="540397" y="439178"/>
                </a:lnTo>
                <a:lnTo>
                  <a:pt x="539623" y="419836"/>
                </a:lnTo>
                <a:lnTo>
                  <a:pt x="538759" y="337883"/>
                </a:lnTo>
                <a:lnTo>
                  <a:pt x="538772" y="296532"/>
                </a:lnTo>
                <a:lnTo>
                  <a:pt x="540042" y="256438"/>
                </a:lnTo>
                <a:lnTo>
                  <a:pt x="552742" y="281190"/>
                </a:lnTo>
                <a:lnTo>
                  <a:pt x="566458" y="310337"/>
                </a:lnTo>
                <a:lnTo>
                  <a:pt x="583044" y="326923"/>
                </a:lnTo>
                <a:lnTo>
                  <a:pt x="604316" y="314020"/>
                </a:lnTo>
                <a:lnTo>
                  <a:pt x="604316" y="304304"/>
                </a:lnTo>
                <a:close/>
              </a:path>
            </a:pathLst>
          </a:custGeom>
          <a:solidFill>
            <a:srgbClr val="0269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5" name="object 35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36" name="object 36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0" name="object 40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41" name="object 41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</a:t>
            </a:r>
            <a:r>
              <a:rPr lang="ru-RU" spc="160" dirty="0"/>
              <a:t>0</a:t>
            </a:r>
            <a:r>
              <a:rPr spc="160" dirty="0"/>
              <a:t>1.202</a:t>
            </a:r>
            <a:r>
              <a:rPr lang="ru-RU" spc="160" dirty="0"/>
              <a:t>5</a:t>
            </a:r>
            <a:endParaRPr spc="16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58889" y="658042"/>
            <a:ext cx="2393315" cy="57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Supervisory</a:t>
            </a:r>
            <a:r>
              <a:rPr spc="480" dirty="0"/>
              <a:t> </a:t>
            </a:r>
            <a:r>
              <a:rPr spc="-10" dirty="0"/>
              <a:t>Board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b="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Наблюдательный</a:t>
            </a:r>
            <a:r>
              <a:rPr sz="1600" b="0" spc="34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b="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Совет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740116" y="2270037"/>
            <a:ext cx="1072515" cy="1096645"/>
            <a:chOff x="5740116" y="2270037"/>
            <a:chExt cx="1072515" cy="1096645"/>
          </a:xfrm>
        </p:grpSpPr>
        <p:sp>
          <p:nvSpPr>
            <p:cNvPr id="16" name="object 16"/>
            <p:cNvSpPr/>
            <p:nvPr/>
          </p:nvSpPr>
          <p:spPr>
            <a:xfrm>
              <a:off x="5740116" y="2270037"/>
              <a:ext cx="1072515" cy="1096645"/>
            </a:xfrm>
            <a:custGeom>
              <a:avLst/>
              <a:gdLst/>
              <a:ahLst/>
              <a:cxnLst/>
              <a:rect l="l" t="t" r="r" b="b"/>
              <a:pathLst>
                <a:path w="1072515" h="1096645">
                  <a:moveTo>
                    <a:pt x="1072170" y="0"/>
                  </a:moveTo>
                  <a:lnTo>
                    <a:pt x="0" y="0"/>
                  </a:lnTo>
                  <a:lnTo>
                    <a:pt x="0" y="1096510"/>
                  </a:lnTo>
                  <a:lnTo>
                    <a:pt x="1072170" y="1096510"/>
                  </a:lnTo>
                  <a:lnTo>
                    <a:pt x="1072170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850803" y="2270040"/>
              <a:ext cx="848753" cy="109650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740116" y="3484799"/>
            <a:ext cx="1072515" cy="1096645"/>
            <a:chOff x="5740116" y="3484799"/>
            <a:chExt cx="1072515" cy="1096645"/>
          </a:xfrm>
        </p:grpSpPr>
        <p:sp>
          <p:nvSpPr>
            <p:cNvPr id="19" name="object 19"/>
            <p:cNvSpPr/>
            <p:nvPr/>
          </p:nvSpPr>
          <p:spPr>
            <a:xfrm>
              <a:off x="5740116" y="3484799"/>
              <a:ext cx="1072515" cy="1096645"/>
            </a:xfrm>
            <a:custGeom>
              <a:avLst/>
              <a:gdLst/>
              <a:ahLst/>
              <a:cxnLst/>
              <a:rect l="l" t="t" r="r" b="b"/>
              <a:pathLst>
                <a:path w="1072515" h="1096645">
                  <a:moveTo>
                    <a:pt x="1072170" y="0"/>
                  </a:moveTo>
                  <a:lnTo>
                    <a:pt x="0" y="0"/>
                  </a:lnTo>
                  <a:lnTo>
                    <a:pt x="0" y="1096509"/>
                  </a:lnTo>
                  <a:lnTo>
                    <a:pt x="1072170" y="1096509"/>
                  </a:lnTo>
                  <a:lnTo>
                    <a:pt x="1072170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0802" y="3484804"/>
              <a:ext cx="850802" cy="1096504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67378" y="3404744"/>
            <a:ext cx="1072515" cy="1096645"/>
            <a:chOff x="767370" y="3404756"/>
            <a:chExt cx="1072515" cy="1096645"/>
          </a:xfrm>
        </p:grpSpPr>
        <p:sp>
          <p:nvSpPr>
            <p:cNvPr id="22" name="object 22"/>
            <p:cNvSpPr/>
            <p:nvPr/>
          </p:nvSpPr>
          <p:spPr>
            <a:xfrm>
              <a:off x="767370" y="3404756"/>
              <a:ext cx="1072515" cy="1096645"/>
            </a:xfrm>
            <a:custGeom>
              <a:avLst/>
              <a:gdLst/>
              <a:ahLst/>
              <a:cxnLst/>
              <a:rect l="l" t="t" r="r" b="b"/>
              <a:pathLst>
                <a:path w="1072515" h="1096645">
                  <a:moveTo>
                    <a:pt x="110693" y="0"/>
                  </a:moveTo>
                  <a:lnTo>
                    <a:pt x="0" y="0"/>
                  </a:lnTo>
                  <a:lnTo>
                    <a:pt x="0" y="1096505"/>
                  </a:lnTo>
                  <a:lnTo>
                    <a:pt x="110693" y="1096505"/>
                  </a:lnTo>
                  <a:lnTo>
                    <a:pt x="110693" y="0"/>
                  </a:lnTo>
                  <a:close/>
                </a:path>
                <a:path w="1072515" h="1096645">
                  <a:moveTo>
                    <a:pt x="1072172" y="0"/>
                  </a:moveTo>
                  <a:lnTo>
                    <a:pt x="961491" y="0"/>
                  </a:lnTo>
                  <a:lnTo>
                    <a:pt x="961491" y="1096505"/>
                  </a:lnTo>
                  <a:lnTo>
                    <a:pt x="1072172" y="1096505"/>
                  </a:lnTo>
                  <a:lnTo>
                    <a:pt x="1072172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064" y="3423022"/>
              <a:ext cx="850802" cy="10783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079252" y="2295882"/>
            <a:ext cx="2662555" cy="721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90"/>
              </a:spcBef>
            </a:pP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Jyrki Petteri </a:t>
            </a:r>
            <a:r>
              <a:rPr lang="en-US" sz="1300" b="1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Talvitie</a:t>
            </a:r>
            <a:endParaRPr lang="en-US"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0"/>
              </a:lnSpc>
            </a:pP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Member</a:t>
            </a:r>
            <a:r>
              <a:rPr lang="en-US"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lang="en-US"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lang="en-US"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Supervisory</a:t>
            </a:r>
            <a:r>
              <a:rPr lang="en-US"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Board</a:t>
            </a:r>
            <a:endParaRPr lang="en-US"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lang="ru-RU"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Член</a:t>
            </a:r>
            <a:r>
              <a:rPr lang="ru-RU"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ru-RU"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наблюдательного</a:t>
            </a:r>
            <a:r>
              <a:rPr lang="ru-RU" sz="13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совета</a:t>
            </a:r>
            <a:endParaRPr lang="ru-RU" sz="13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79252" y="3515029"/>
            <a:ext cx="2662555" cy="61427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90"/>
              </a:spcBef>
            </a:pPr>
            <a:r>
              <a:rPr lang="en-US"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Ivan </a:t>
            </a:r>
            <a:r>
              <a:rPr lang="en-US" sz="1300" b="1" spc="-10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Istomin</a:t>
            </a:r>
            <a:endParaRPr lang="en-US" sz="1300" b="1" spc="-10" dirty="0">
              <a:solidFill>
                <a:srgbClr val="2B2A29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0"/>
              </a:lnSpc>
              <a:spcBef>
                <a:spcPts val="90"/>
              </a:spcBef>
            </a:pPr>
            <a:r>
              <a:rPr lang="en-US"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Member of the Supervisory Board</a:t>
            </a:r>
            <a:endParaRPr lang="en-US" sz="1300" b="1" spc="-10" dirty="0">
              <a:solidFill>
                <a:srgbClr val="2B2A29"/>
              </a:solidFill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0"/>
              </a:lnSpc>
              <a:spcBef>
                <a:spcPts val="90"/>
              </a:spcBef>
            </a:pPr>
            <a:r>
              <a:rPr lang="ru-RU"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Член наблюдательного совета</a:t>
            </a:r>
            <a:endParaRPr lang="ru-RU" sz="1300" b="1" spc="-10" dirty="0">
              <a:solidFill>
                <a:srgbClr val="2B2A29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79252" y="4732030"/>
            <a:ext cx="2662555" cy="698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90"/>
              </a:spcBef>
            </a:pPr>
            <a:r>
              <a:rPr lang="en-US" sz="1300" b="1" spc="-10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Vusal</a:t>
            </a:r>
            <a:r>
              <a:rPr lang="en-US"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spc="-10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Verdiev</a:t>
            </a:r>
            <a:endParaRPr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0"/>
              </a:lnSpc>
            </a:pP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Member</a:t>
            </a:r>
            <a:r>
              <a:rPr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Supervisory</a:t>
            </a:r>
            <a:r>
              <a:rPr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Board</a:t>
            </a:r>
            <a:endParaRPr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Член</a:t>
            </a:r>
            <a:r>
              <a:rPr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наблюдательного</a:t>
            </a:r>
            <a:r>
              <a:rPr sz="13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совета</a:t>
            </a:r>
            <a:endParaRPr sz="13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37158" y="6023498"/>
            <a:ext cx="2662555" cy="687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90"/>
              </a:spcBef>
            </a:pPr>
            <a:r>
              <a:rPr lang="en-US" sz="1300" b="1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Samarina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Anna</a:t>
            </a:r>
            <a:endParaRPr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0"/>
              </a:lnSpc>
            </a:pP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Member</a:t>
            </a:r>
            <a:r>
              <a:rPr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Supervisory</a:t>
            </a:r>
            <a:r>
              <a:rPr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Board</a:t>
            </a:r>
            <a:endParaRPr sz="1300" dirty="0">
              <a:latin typeface="Arial" panose="020B0604020202020204"/>
              <a:cs typeface="Arial" panose="020B0604020202020204"/>
            </a:endParaRPr>
          </a:p>
          <a:p>
            <a:pPr marL="36195">
              <a:lnSpc>
                <a:spcPct val="100000"/>
              </a:lnSpc>
              <a:spcBef>
                <a:spcPts val="660"/>
              </a:spcBef>
            </a:pP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Член</a:t>
            </a:r>
            <a:r>
              <a:rPr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наблюдательного</a:t>
            </a:r>
            <a:r>
              <a:rPr sz="13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совета</a:t>
            </a:r>
            <a:endParaRPr sz="13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23442" y="1057037"/>
            <a:ext cx="2994660" cy="3167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645">
              <a:lnSpc>
                <a:spcPts val="1570"/>
              </a:lnSpc>
              <a:spcBef>
                <a:spcPts val="105"/>
              </a:spcBef>
            </a:pPr>
            <a:r>
              <a:rPr sz="135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Ikram </a:t>
            </a:r>
            <a:r>
              <a:rPr sz="135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Ibragimov</a:t>
            </a:r>
            <a:endParaRPr sz="1350" dirty="0">
              <a:latin typeface="Arial" panose="020B0604020202020204"/>
              <a:cs typeface="Arial" panose="020B0604020202020204"/>
            </a:endParaRPr>
          </a:p>
          <a:p>
            <a:pPr marL="80645">
              <a:lnSpc>
                <a:spcPts val="1570"/>
              </a:lnSpc>
            </a:pPr>
            <a:r>
              <a:rPr sz="135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Chairman of the Supervisory </a:t>
            </a:r>
            <a:r>
              <a:rPr sz="135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Board</a:t>
            </a:r>
            <a:endParaRPr sz="1350" dirty="0">
              <a:latin typeface="Arial" panose="020B0604020202020204"/>
              <a:cs typeface="Arial" panose="020B0604020202020204"/>
            </a:endParaRPr>
          </a:p>
          <a:p>
            <a:pPr marL="81280" marR="644525">
              <a:lnSpc>
                <a:spcPts val="1660"/>
              </a:lnSpc>
              <a:spcBef>
                <a:spcPts val="1075"/>
              </a:spcBef>
            </a:pPr>
            <a:r>
              <a:rPr sz="145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Председатель </a:t>
            </a:r>
            <a:r>
              <a:rPr sz="145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наблюдательного</a:t>
            </a:r>
            <a:r>
              <a:rPr sz="1450" spc="455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50" spc="-10" dirty="0">
                <a:solidFill>
                  <a:srgbClr val="5B5B5B"/>
                </a:solidFill>
                <a:latin typeface="Microsoft Sans Serif" panose="020B0604020202020204"/>
                <a:cs typeface="Microsoft Sans Serif" panose="020B0604020202020204"/>
              </a:rPr>
              <a:t>совета</a:t>
            </a:r>
            <a:endParaRPr sz="1450" dirty="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1450" dirty="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ts val="1500"/>
              </a:lnSpc>
            </a:pP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Nusratilla</a:t>
            </a:r>
            <a:r>
              <a:rPr sz="1300" b="1" spc="-6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Soliyev</a:t>
            </a:r>
            <a:endParaRPr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0"/>
              </a:lnSpc>
            </a:pP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Member</a:t>
            </a:r>
            <a:r>
              <a:rPr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Supervisory</a:t>
            </a:r>
            <a:r>
              <a:rPr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Board</a:t>
            </a:r>
            <a:endParaRPr sz="1300" dirty="0">
              <a:latin typeface="Arial" panose="020B0604020202020204"/>
              <a:cs typeface="Arial" panose="020B0604020202020204"/>
            </a:endParaRPr>
          </a:p>
          <a:p>
            <a:pPr marL="41275">
              <a:lnSpc>
                <a:spcPct val="100000"/>
              </a:lnSpc>
              <a:spcBef>
                <a:spcPts val="930"/>
              </a:spcBef>
            </a:pP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Член</a:t>
            </a:r>
            <a:r>
              <a:rPr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наблюдательного</a:t>
            </a:r>
            <a:r>
              <a:rPr sz="13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совета</a:t>
            </a:r>
            <a:endParaRPr sz="1300" dirty="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1300" dirty="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1300" dirty="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ts val="1500"/>
              </a:lnSpc>
            </a:pP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Shukhrat</a:t>
            </a:r>
            <a:r>
              <a:rPr sz="1300" b="1" spc="-6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Toshmurodov</a:t>
            </a:r>
            <a:endParaRPr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0"/>
              </a:lnSpc>
            </a:pP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Member</a:t>
            </a:r>
            <a:r>
              <a:rPr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Supervisory</a:t>
            </a:r>
            <a:r>
              <a:rPr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Board</a:t>
            </a:r>
            <a:endParaRPr sz="1300" dirty="0">
              <a:latin typeface="Arial" panose="020B0604020202020204"/>
              <a:cs typeface="Arial" panose="020B0604020202020204"/>
            </a:endParaRPr>
          </a:p>
          <a:p>
            <a:pPr marL="41275">
              <a:lnSpc>
                <a:spcPct val="100000"/>
              </a:lnSpc>
              <a:spcBef>
                <a:spcPts val="1185"/>
              </a:spcBef>
            </a:pPr>
            <a:r>
              <a:rPr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Член</a:t>
            </a:r>
            <a:r>
              <a:rPr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наблюдательного</a:t>
            </a:r>
            <a:r>
              <a:rPr sz="13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совета</a:t>
            </a:r>
            <a:endParaRPr sz="13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23442" y="4698806"/>
            <a:ext cx="2662555" cy="686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90"/>
              </a:spcBef>
            </a:pPr>
            <a:r>
              <a:rPr lang="en-US" sz="1300" b="1" spc="-10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Mavlon</a:t>
            </a:r>
            <a:r>
              <a:rPr lang="en-US" sz="1300" b="1" spc="-3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spc="-10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Kasimov</a:t>
            </a:r>
            <a:endParaRPr lang="en-US"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0"/>
              </a:lnSpc>
            </a:pP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Member</a:t>
            </a:r>
            <a:r>
              <a:rPr lang="en-US"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lang="en-US"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lang="en-US"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Supervisory</a:t>
            </a:r>
            <a:r>
              <a:rPr lang="en-US"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Board</a:t>
            </a:r>
            <a:endParaRPr lang="en-US"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lang="en-US" sz="1300" dirty="0" err="1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Член</a:t>
            </a:r>
            <a:r>
              <a:rPr lang="en-US"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en-US" sz="1300" spc="-20" dirty="0" err="1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наблюдательного</a:t>
            </a:r>
            <a:r>
              <a:rPr lang="en-US" sz="13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en-US" sz="1300" spc="-10" dirty="0" err="1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совета</a:t>
            </a:r>
            <a:endParaRPr lang="en-US" sz="13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23435" y="5947776"/>
            <a:ext cx="2662555" cy="6989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90"/>
              </a:spcBef>
            </a:pPr>
            <a:r>
              <a:rPr lang="en-US" sz="1300" b="1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Shokir</a:t>
            </a:r>
            <a:r>
              <a:rPr lang="en-US"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spc="-10" dirty="0" err="1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Juraev</a:t>
            </a:r>
            <a:endParaRPr lang="en-US"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500"/>
              </a:lnSpc>
            </a:pP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Member</a:t>
            </a:r>
            <a:r>
              <a:rPr lang="en-US"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lang="en-US"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lang="en-US" sz="1300" b="1" spc="-5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Supervisory</a:t>
            </a:r>
            <a:r>
              <a:rPr lang="en-US" sz="1300" b="1" spc="-5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13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Board</a:t>
            </a:r>
            <a:endParaRPr lang="en-US" sz="130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lang="ru-RU" sz="130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Член</a:t>
            </a:r>
            <a:r>
              <a:rPr lang="ru-RU" sz="1300" spc="-1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ru-RU" sz="1300" spc="-2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наблюдательного</a:t>
            </a:r>
            <a:r>
              <a:rPr lang="ru-RU" sz="13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совета</a:t>
            </a:r>
            <a:endParaRPr lang="ru-RU" sz="1300" dirty="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719924" y="999734"/>
            <a:ext cx="1125220" cy="1150620"/>
            <a:chOff x="5719924" y="999734"/>
            <a:chExt cx="1125220" cy="1150620"/>
          </a:xfrm>
        </p:grpSpPr>
        <p:sp>
          <p:nvSpPr>
            <p:cNvPr id="35" name="object 35"/>
            <p:cNvSpPr/>
            <p:nvPr/>
          </p:nvSpPr>
          <p:spPr>
            <a:xfrm>
              <a:off x="5719924" y="999734"/>
              <a:ext cx="1125220" cy="1150620"/>
            </a:xfrm>
            <a:custGeom>
              <a:avLst/>
              <a:gdLst/>
              <a:ahLst/>
              <a:cxnLst/>
              <a:rect l="l" t="t" r="r" b="b"/>
              <a:pathLst>
                <a:path w="1125220" h="1150620">
                  <a:moveTo>
                    <a:pt x="1125039" y="0"/>
                  </a:moveTo>
                  <a:lnTo>
                    <a:pt x="0" y="0"/>
                  </a:lnTo>
                  <a:lnTo>
                    <a:pt x="0" y="1150580"/>
                  </a:lnTo>
                  <a:lnTo>
                    <a:pt x="1125039" y="1150580"/>
                  </a:lnTo>
                  <a:lnTo>
                    <a:pt x="1125039" y="0"/>
                  </a:lnTo>
                  <a:close/>
                </a:path>
              </a:pathLst>
            </a:custGeom>
            <a:solidFill>
              <a:srgbClr val="9FC9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6201" y="999734"/>
              <a:ext cx="892489" cy="1150583"/>
            </a:xfrm>
            <a:prstGeom prst="rect">
              <a:avLst/>
            </a:prstGeom>
          </p:spPr>
        </p:pic>
      </p:grpSp>
      <p:sp>
        <p:nvSpPr>
          <p:cNvPr id="37" name="object 37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0" name="object 40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41" name="object 41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5" name="object 45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46" name="object 46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01.0</a:t>
            </a:r>
            <a:r>
              <a:rPr lang="en-US" spc="160" dirty="0"/>
              <a:t>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  <p:grpSp>
        <p:nvGrpSpPr>
          <p:cNvPr id="49" name="object 6"/>
          <p:cNvGrpSpPr/>
          <p:nvPr/>
        </p:nvGrpSpPr>
        <p:grpSpPr>
          <a:xfrm>
            <a:off x="5738921" y="5852113"/>
            <a:ext cx="1072515" cy="1096645"/>
            <a:chOff x="772361" y="3489061"/>
            <a:chExt cx="1072515" cy="1096645"/>
          </a:xfrm>
        </p:grpSpPr>
        <p:sp>
          <p:nvSpPr>
            <p:cNvPr id="50" name="object 7"/>
            <p:cNvSpPr/>
            <p:nvPr/>
          </p:nvSpPr>
          <p:spPr>
            <a:xfrm>
              <a:off x="772361" y="3489061"/>
              <a:ext cx="1072515" cy="1096645"/>
            </a:xfrm>
            <a:custGeom>
              <a:avLst/>
              <a:gdLst/>
              <a:ahLst/>
              <a:cxnLst/>
              <a:rect l="l" t="t" r="r" b="b"/>
              <a:pathLst>
                <a:path w="1072514" h="1096645">
                  <a:moveTo>
                    <a:pt x="1072167" y="0"/>
                  </a:moveTo>
                  <a:lnTo>
                    <a:pt x="0" y="0"/>
                  </a:lnTo>
                  <a:lnTo>
                    <a:pt x="0" y="1096510"/>
                  </a:lnTo>
                  <a:lnTo>
                    <a:pt x="1072167" y="1096510"/>
                  </a:lnTo>
                  <a:lnTo>
                    <a:pt x="1072167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047" y="3489063"/>
              <a:ext cx="851212" cy="1096507"/>
            </a:xfrm>
            <a:prstGeom prst="rect">
              <a:avLst/>
            </a:prstGeom>
          </p:spPr>
        </p:pic>
      </p:grpSp>
      <p:grpSp>
        <p:nvGrpSpPr>
          <p:cNvPr id="52" name="object 9"/>
          <p:cNvGrpSpPr/>
          <p:nvPr/>
        </p:nvGrpSpPr>
        <p:grpSpPr>
          <a:xfrm>
            <a:off x="5756539" y="4635748"/>
            <a:ext cx="1072515" cy="1096645"/>
            <a:chOff x="772361" y="4714573"/>
            <a:chExt cx="1072515" cy="1096645"/>
          </a:xfrm>
        </p:grpSpPr>
        <p:sp>
          <p:nvSpPr>
            <p:cNvPr id="53" name="object 10"/>
            <p:cNvSpPr/>
            <p:nvPr/>
          </p:nvSpPr>
          <p:spPr>
            <a:xfrm>
              <a:off x="772361" y="4714573"/>
              <a:ext cx="1072515" cy="1096645"/>
            </a:xfrm>
            <a:custGeom>
              <a:avLst/>
              <a:gdLst/>
              <a:ahLst/>
              <a:cxnLst/>
              <a:rect l="l" t="t" r="r" b="b"/>
              <a:pathLst>
                <a:path w="1072514" h="1096645">
                  <a:moveTo>
                    <a:pt x="1072167" y="0"/>
                  </a:moveTo>
                  <a:lnTo>
                    <a:pt x="0" y="0"/>
                  </a:lnTo>
                  <a:lnTo>
                    <a:pt x="0" y="1096510"/>
                  </a:lnTo>
                  <a:lnTo>
                    <a:pt x="1072167" y="1096510"/>
                  </a:lnTo>
                  <a:lnTo>
                    <a:pt x="1072167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047" y="4714575"/>
              <a:ext cx="850798" cy="1096512"/>
            </a:xfrm>
            <a:prstGeom prst="rect">
              <a:avLst/>
            </a:prstGeom>
          </p:spPr>
        </p:pic>
      </p:grpSp>
      <p:grpSp>
        <p:nvGrpSpPr>
          <p:cNvPr id="55" name="object 30"/>
          <p:cNvGrpSpPr/>
          <p:nvPr/>
        </p:nvGrpSpPr>
        <p:grpSpPr>
          <a:xfrm>
            <a:off x="756317" y="4740616"/>
            <a:ext cx="1072515" cy="1096645"/>
            <a:chOff x="5740116" y="5940089"/>
            <a:chExt cx="1072515" cy="1096645"/>
          </a:xfrm>
        </p:grpSpPr>
        <p:sp>
          <p:nvSpPr>
            <p:cNvPr id="56" name="object 31"/>
            <p:cNvSpPr/>
            <p:nvPr/>
          </p:nvSpPr>
          <p:spPr>
            <a:xfrm>
              <a:off x="5740116" y="5940089"/>
              <a:ext cx="1072515" cy="1096645"/>
            </a:xfrm>
            <a:custGeom>
              <a:avLst/>
              <a:gdLst/>
              <a:ahLst/>
              <a:cxnLst/>
              <a:rect l="l" t="t" r="r" b="b"/>
              <a:pathLst>
                <a:path w="1072515" h="1096645">
                  <a:moveTo>
                    <a:pt x="1072170" y="0"/>
                  </a:moveTo>
                  <a:lnTo>
                    <a:pt x="0" y="0"/>
                  </a:lnTo>
                  <a:lnTo>
                    <a:pt x="0" y="1096510"/>
                  </a:lnTo>
                  <a:lnTo>
                    <a:pt x="1072170" y="1096510"/>
                  </a:lnTo>
                  <a:lnTo>
                    <a:pt x="1072170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7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0619" y="5940090"/>
              <a:ext cx="851169" cy="1096511"/>
            </a:xfrm>
            <a:prstGeom prst="rect">
              <a:avLst/>
            </a:prstGeom>
          </p:spPr>
        </p:pic>
      </p:grpSp>
      <p:sp>
        <p:nvSpPr>
          <p:cNvPr id="61" name="object 22"/>
          <p:cNvSpPr/>
          <p:nvPr/>
        </p:nvSpPr>
        <p:spPr>
          <a:xfrm>
            <a:off x="776022" y="2248054"/>
            <a:ext cx="1071629" cy="925260"/>
          </a:xfrm>
          <a:custGeom>
            <a:avLst/>
            <a:gdLst/>
            <a:ahLst/>
            <a:cxnLst/>
            <a:rect l="l" t="t" r="r" b="b"/>
            <a:pathLst>
              <a:path w="1072515" h="1096645">
                <a:moveTo>
                  <a:pt x="110693" y="0"/>
                </a:moveTo>
                <a:lnTo>
                  <a:pt x="0" y="0"/>
                </a:lnTo>
                <a:lnTo>
                  <a:pt x="0" y="1096505"/>
                </a:lnTo>
                <a:lnTo>
                  <a:pt x="110693" y="1096505"/>
                </a:lnTo>
                <a:lnTo>
                  <a:pt x="110693" y="0"/>
                </a:lnTo>
                <a:close/>
              </a:path>
              <a:path w="1072515" h="1096645">
                <a:moveTo>
                  <a:pt x="1072172" y="0"/>
                </a:moveTo>
                <a:lnTo>
                  <a:pt x="961491" y="0"/>
                </a:lnTo>
                <a:lnTo>
                  <a:pt x="961491" y="1096505"/>
                </a:lnTo>
                <a:lnTo>
                  <a:pt x="1072172" y="1096505"/>
                </a:lnTo>
                <a:lnTo>
                  <a:pt x="1072172" y="0"/>
                </a:lnTo>
                <a:close/>
              </a:path>
            </a:pathLst>
          </a:custGeom>
          <a:solidFill>
            <a:srgbClr val="B8C8B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5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71" y="2254772"/>
            <a:ext cx="852703" cy="925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6" name="Рисунок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1" t="6470" r="4987" b="7816"/>
          <a:stretch>
            <a:fillRect/>
          </a:stretch>
        </p:blipFill>
        <p:spPr bwMode="auto">
          <a:xfrm>
            <a:off x="861856" y="6023498"/>
            <a:ext cx="881334" cy="925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/>
        </p:spPr>
      </p:pic>
      <p:sp>
        <p:nvSpPr>
          <p:cNvPr id="58" name="object 22"/>
          <p:cNvSpPr/>
          <p:nvPr/>
        </p:nvSpPr>
        <p:spPr>
          <a:xfrm>
            <a:off x="751682" y="6023498"/>
            <a:ext cx="1071629" cy="925260"/>
          </a:xfrm>
          <a:custGeom>
            <a:avLst/>
            <a:gdLst/>
            <a:ahLst/>
            <a:cxnLst/>
            <a:rect l="l" t="t" r="r" b="b"/>
            <a:pathLst>
              <a:path w="1072515" h="1096645">
                <a:moveTo>
                  <a:pt x="110693" y="0"/>
                </a:moveTo>
                <a:lnTo>
                  <a:pt x="0" y="0"/>
                </a:lnTo>
                <a:lnTo>
                  <a:pt x="0" y="1096505"/>
                </a:lnTo>
                <a:lnTo>
                  <a:pt x="110693" y="1096505"/>
                </a:lnTo>
                <a:lnTo>
                  <a:pt x="110693" y="0"/>
                </a:lnTo>
                <a:close/>
              </a:path>
              <a:path w="1072515" h="1096645">
                <a:moveTo>
                  <a:pt x="1072172" y="0"/>
                </a:moveTo>
                <a:lnTo>
                  <a:pt x="961491" y="0"/>
                </a:lnTo>
                <a:lnTo>
                  <a:pt x="961491" y="1096505"/>
                </a:lnTo>
                <a:lnTo>
                  <a:pt x="1072172" y="1096505"/>
                </a:lnTo>
                <a:lnTo>
                  <a:pt x="1072172" y="0"/>
                </a:lnTo>
                <a:close/>
              </a:path>
            </a:pathLst>
          </a:custGeom>
          <a:solidFill>
            <a:srgbClr val="B8C8B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9822" y="4468783"/>
            <a:ext cx="5352177" cy="3091215"/>
            <a:chOff x="5339822" y="4468783"/>
            <a:chExt cx="5352177" cy="309121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83259" y="4876881"/>
              <a:ext cx="4508740" cy="26831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39822" y="4468783"/>
              <a:ext cx="1184910" cy="1211580"/>
            </a:xfrm>
            <a:custGeom>
              <a:avLst/>
              <a:gdLst/>
              <a:ahLst/>
              <a:cxnLst/>
              <a:rect l="l" t="t" r="r" b="b"/>
              <a:pathLst>
                <a:path w="1184909" h="1211579">
                  <a:moveTo>
                    <a:pt x="1184395" y="0"/>
                  </a:moveTo>
                  <a:lnTo>
                    <a:pt x="0" y="0"/>
                  </a:lnTo>
                  <a:lnTo>
                    <a:pt x="0" y="1211285"/>
                  </a:lnTo>
                  <a:lnTo>
                    <a:pt x="1184395" y="1211285"/>
                  </a:lnTo>
                  <a:lnTo>
                    <a:pt x="1184395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2095" y="4468783"/>
              <a:ext cx="939852" cy="120837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27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/>
              <a:t>Management</a:t>
            </a:r>
            <a:r>
              <a:rPr spc="-25" dirty="0"/>
              <a:t>  </a:t>
            </a:r>
            <a:r>
              <a:rPr spc="-10" dirty="0"/>
              <a:t>Board</a:t>
            </a:r>
            <a:endParaRPr spc="-10" dirty="0"/>
          </a:p>
          <a:p>
            <a:pPr marL="35560">
              <a:lnSpc>
                <a:spcPct val="100000"/>
              </a:lnSpc>
              <a:spcBef>
                <a:spcPts val="15"/>
              </a:spcBef>
            </a:pPr>
            <a:r>
              <a:rPr sz="16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Правления</a:t>
            </a:r>
            <a:endParaRPr sz="16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2361" y="1787180"/>
            <a:ext cx="1184910" cy="1211580"/>
            <a:chOff x="772361" y="1787180"/>
            <a:chExt cx="1184910" cy="1211580"/>
          </a:xfrm>
        </p:grpSpPr>
        <p:sp>
          <p:nvSpPr>
            <p:cNvPr id="8" name="object 8"/>
            <p:cNvSpPr/>
            <p:nvPr/>
          </p:nvSpPr>
          <p:spPr>
            <a:xfrm>
              <a:off x="772361" y="1787180"/>
              <a:ext cx="1184910" cy="1211580"/>
            </a:xfrm>
            <a:custGeom>
              <a:avLst/>
              <a:gdLst/>
              <a:ahLst/>
              <a:cxnLst/>
              <a:rect l="l" t="t" r="r" b="b"/>
              <a:pathLst>
                <a:path w="1184910" h="1211580">
                  <a:moveTo>
                    <a:pt x="1184393" y="0"/>
                  </a:moveTo>
                  <a:lnTo>
                    <a:pt x="0" y="0"/>
                  </a:lnTo>
                  <a:lnTo>
                    <a:pt x="0" y="1211287"/>
                  </a:lnTo>
                  <a:lnTo>
                    <a:pt x="1184393" y="1211287"/>
                  </a:lnTo>
                  <a:lnTo>
                    <a:pt x="1184393" y="0"/>
                  </a:lnTo>
                  <a:close/>
                </a:path>
              </a:pathLst>
            </a:custGeom>
            <a:solidFill>
              <a:srgbClr val="9FC9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3582" y="1787180"/>
              <a:ext cx="941960" cy="1211287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772361" y="3129612"/>
            <a:ext cx="1184910" cy="1211580"/>
            <a:chOff x="772361" y="3129612"/>
            <a:chExt cx="1184910" cy="1211580"/>
          </a:xfrm>
        </p:grpSpPr>
        <p:sp>
          <p:nvSpPr>
            <p:cNvPr id="11" name="object 11"/>
            <p:cNvSpPr/>
            <p:nvPr/>
          </p:nvSpPr>
          <p:spPr>
            <a:xfrm>
              <a:off x="772361" y="3129612"/>
              <a:ext cx="1184910" cy="1211580"/>
            </a:xfrm>
            <a:custGeom>
              <a:avLst/>
              <a:gdLst/>
              <a:ahLst/>
              <a:cxnLst/>
              <a:rect l="l" t="t" r="r" b="b"/>
              <a:pathLst>
                <a:path w="1184910" h="1211579">
                  <a:moveTo>
                    <a:pt x="1184393" y="0"/>
                  </a:moveTo>
                  <a:lnTo>
                    <a:pt x="0" y="0"/>
                  </a:lnTo>
                  <a:lnTo>
                    <a:pt x="0" y="1211285"/>
                  </a:lnTo>
                  <a:lnTo>
                    <a:pt x="1184393" y="1211285"/>
                  </a:lnTo>
                  <a:lnTo>
                    <a:pt x="1184393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629" y="3129613"/>
              <a:ext cx="939860" cy="120547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70796" y="4454139"/>
            <a:ext cx="1184910" cy="1211580"/>
            <a:chOff x="772361" y="4471527"/>
            <a:chExt cx="1184910" cy="1211580"/>
          </a:xfrm>
        </p:grpSpPr>
        <p:sp>
          <p:nvSpPr>
            <p:cNvPr id="14" name="object 14"/>
            <p:cNvSpPr/>
            <p:nvPr/>
          </p:nvSpPr>
          <p:spPr>
            <a:xfrm>
              <a:off x="772361" y="4471527"/>
              <a:ext cx="1184910" cy="1211580"/>
            </a:xfrm>
            <a:custGeom>
              <a:avLst/>
              <a:gdLst/>
              <a:ahLst/>
              <a:cxnLst/>
              <a:rect l="l" t="t" r="r" b="b"/>
              <a:pathLst>
                <a:path w="1184910" h="1211579">
                  <a:moveTo>
                    <a:pt x="1184393" y="0"/>
                  </a:moveTo>
                  <a:lnTo>
                    <a:pt x="0" y="0"/>
                  </a:lnTo>
                  <a:lnTo>
                    <a:pt x="0" y="1211285"/>
                  </a:lnTo>
                  <a:lnTo>
                    <a:pt x="1184393" y="1211285"/>
                  </a:lnTo>
                  <a:lnTo>
                    <a:pt x="1184393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632" y="4471531"/>
              <a:ext cx="942755" cy="1211281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5339822" y="3135554"/>
            <a:ext cx="1184910" cy="1199532"/>
          </a:xfrm>
          <a:custGeom>
            <a:avLst/>
            <a:gdLst/>
            <a:ahLst/>
            <a:cxnLst/>
            <a:rect l="l" t="t" r="r" b="b"/>
            <a:pathLst>
              <a:path w="1184909" h="1211579">
                <a:moveTo>
                  <a:pt x="1184395" y="0"/>
                </a:moveTo>
                <a:lnTo>
                  <a:pt x="0" y="0"/>
                </a:lnTo>
                <a:lnTo>
                  <a:pt x="0" y="1211285"/>
                </a:lnTo>
                <a:lnTo>
                  <a:pt x="1184395" y="1211285"/>
                </a:lnTo>
                <a:lnTo>
                  <a:pt x="1184395" y="0"/>
                </a:lnTo>
                <a:close/>
              </a:path>
            </a:pathLst>
          </a:custGeom>
          <a:solidFill>
            <a:srgbClr val="B8C8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078491" y="1808242"/>
            <a:ext cx="3414879" cy="5012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385">
              <a:lnSpc>
                <a:spcPts val="1640"/>
              </a:lnSpc>
              <a:spcBef>
                <a:spcPts val="125"/>
              </a:spcBef>
            </a:pP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Bakhtiyorjon</a:t>
            </a:r>
            <a:r>
              <a:rPr sz="1400" b="1" spc="17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Juraev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">
              <a:lnSpc>
                <a:spcPts val="1640"/>
              </a:lnSpc>
            </a:pP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Chairman</a:t>
            </a:r>
            <a:r>
              <a:rPr sz="1400" b="1" spc="9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9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b="1" spc="10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sz="1400" b="1" spc="9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Board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020">
              <a:lnSpc>
                <a:spcPct val="100000"/>
              </a:lnSpc>
              <a:spcBef>
                <a:spcPts val="675"/>
              </a:spcBef>
            </a:pPr>
            <a:r>
              <a:rPr sz="155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Председатель</a:t>
            </a:r>
            <a:r>
              <a:rPr sz="1550" spc="29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50" spc="-1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правления</a:t>
            </a:r>
            <a:endParaRPr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550" dirty="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70"/>
              </a:spcBef>
            </a:pPr>
            <a:endParaRPr sz="1550" dirty="0">
              <a:latin typeface="Microsoft Sans Serif" panose="020B0604020202020204"/>
              <a:cs typeface="Microsoft Sans Serif" panose="020B0604020202020204"/>
            </a:endParaRPr>
          </a:p>
          <a:p>
            <a:pPr marL="32385" marR="1133475">
              <a:lnSpc>
                <a:spcPts val="1600"/>
              </a:lnSpc>
            </a:pP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Abdunosir</a:t>
            </a:r>
            <a:r>
              <a:rPr sz="1400" b="1" spc="14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Rakhmanov </a:t>
            </a: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Deputy</a:t>
            </a:r>
            <a:r>
              <a:rPr sz="1400" b="1" spc="9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Chairman, Transformation</a:t>
            </a:r>
            <a:endParaRPr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11810">
              <a:lnSpc>
                <a:spcPts val="1740"/>
              </a:lnSpc>
              <a:spcBef>
                <a:spcPts val="850"/>
              </a:spcBef>
            </a:pPr>
            <a:r>
              <a:rPr sz="155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</a:t>
            </a:r>
            <a:r>
              <a:rPr sz="1550" spc="285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50" spc="-1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председателя правления</a:t>
            </a:r>
            <a:endParaRPr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550" dirty="0">
              <a:latin typeface="Microsoft Sans Serif" panose="020B0604020202020204"/>
              <a:cs typeface="Microsoft Sans Serif" panose="020B0604020202020204"/>
            </a:endParaRPr>
          </a:p>
          <a:p>
            <a:r>
              <a:rPr sz="1400" b="1" dirty="0" err="1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Saidjon</a:t>
            </a:r>
            <a:r>
              <a:rPr sz="1400" b="1" spc="10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" dirty="0" err="1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Shamsiddinov</a:t>
            </a:r>
            <a:r>
              <a:rPr sz="1400" b="1" spc="-1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b="1" spc="-10" dirty="0">
              <a:solidFill>
                <a:srgbClr val="2B2A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Deputy Chairman, Business</a:t>
            </a:r>
            <a:endParaRPr lang="en-US" sz="14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11810">
              <a:lnSpc>
                <a:spcPts val="1740"/>
              </a:lnSpc>
              <a:spcBef>
                <a:spcPts val="765"/>
              </a:spcBef>
            </a:pPr>
            <a:r>
              <a:rPr sz="1550" dirty="0" err="1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</a:t>
            </a:r>
            <a:r>
              <a:rPr sz="1550" spc="285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50" spc="-1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председателя правления</a:t>
            </a:r>
            <a:endParaRPr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550" dirty="0">
              <a:latin typeface="Microsoft Sans Serif" panose="020B0604020202020204"/>
              <a:cs typeface="Microsoft Sans Serif" panose="020B0604020202020204"/>
            </a:endParaRPr>
          </a:p>
          <a:p>
            <a:pPr marL="32385" marR="1442720">
              <a:lnSpc>
                <a:spcPts val="1600"/>
              </a:lnSpc>
            </a:pP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Mamasaliyev </a:t>
            </a:r>
            <a:r>
              <a:rPr lang="en-US" sz="1400" b="1" spc="-1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Sherzodbek  </a:t>
            </a:r>
            <a:endParaRPr lang="en-US" sz="1400" b="1" spc="-10" dirty="0">
              <a:solidFill>
                <a:srgbClr val="2B2A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385" marR="1442720">
              <a:lnSpc>
                <a:spcPts val="1600"/>
              </a:lnSpc>
            </a:pP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Deputy</a:t>
            </a:r>
            <a:r>
              <a:rPr lang="en-US" sz="1400" b="1" spc="9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Chairman </a:t>
            </a:r>
            <a:r>
              <a:rPr lang="en-US" sz="1400" b="1" spc="-2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CFO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11810">
              <a:lnSpc>
                <a:spcPts val="1740"/>
              </a:lnSpc>
              <a:spcBef>
                <a:spcPts val="1120"/>
              </a:spcBef>
            </a:pPr>
            <a:r>
              <a:rPr lang="ru-RU" sz="155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</a:t>
            </a:r>
            <a:r>
              <a:rPr lang="ru-RU" sz="1550" spc="285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50" spc="-1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председателя правления</a:t>
            </a:r>
            <a:endParaRPr lang="ru-RU"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58806" y="3237221"/>
            <a:ext cx="2668270" cy="2232021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1015">
              <a:lnSpc>
                <a:spcPts val="1600"/>
              </a:lnSpc>
              <a:spcBef>
                <a:spcPts val="245"/>
              </a:spcBef>
            </a:pP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Aziza Ibragimova</a:t>
            </a:r>
            <a:endParaRPr lang="en-US" sz="1400" b="1" dirty="0">
              <a:solidFill>
                <a:srgbClr val="2B2A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1500"/>
              </a:lnSpc>
            </a:pP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  <a:r>
              <a:rPr lang="en-US" sz="1400" b="1" spc="-5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400" b="1" spc="-5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400" b="1" spc="-5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sz="1400" b="1" spc="-5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spc="-1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Board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940" marR="5080">
              <a:lnSpc>
                <a:spcPts val="1740"/>
              </a:lnSpc>
              <a:spcBef>
                <a:spcPts val="820"/>
              </a:spcBef>
            </a:pPr>
            <a:r>
              <a:rPr lang="ru-RU" sz="1550" spc="-1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Член </a:t>
            </a:r>
            <a:r>
              <a:rPr sz="1550" spc="-10" dirty="0" err="1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председателя</a:t>
            </a:r>
            <a:r>
              <a:rPr sz="1550" spc="-1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правления</a:t>
            </a:r>
            <a:endParaRPr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550" dirty="0">
              <a:latin typeface="Microsoft Sans Serif" panose="020B0604020202020204"/>
              <a:cs typeface="Microsoft Sans Serif" panose="020B0604020202020204"/>
            </a:endParaRPr>
          </a:p>
          <a:p>
            <a:pPr marL="12700" marR="842645">
              <a:lnSpc>
                <a:spcPts val="1600"/>
              </a:lnSpc>
            </a:pPr>
            <a:endParaRPr lang="en-US" sz="1400" b="1" dirty="0">
              <a:solidFill>
                <a:srgbClr val="2B2A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842645">
              <a:lnSpc>
                <a:spcPts val="1600"/>
              </a:lnSpc>
            </a:pPr>
            <a:r>
              <a:rPr sz="1400" b="1" dirty="0" err="1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Ilkhamjon</a:t>
            </a:r>
            <a:r>
              <a:rPr sz="1400" b="1" spc="13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Salidjanov </a:t>
            </a: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sz="1400" b="1" spc="5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b="1" spc="6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legal</a:t>
            </a:r>
            <a:r>
              <a:rPr sz="1400" b="1" spc="5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spc="-1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750" marR="567055">
              <a:lnSpc>
                <a:spcPts val="1740"/>
              </a:lnSpc>
              <a:spcBef>
                <a:spcPts val="1110"/>
              </a:spcBef>
            </a:pPr>
            <a:r>
              <a:rPr sz="1550" spc="-1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</a:t>
            </a:r>
            <a:r>
              <a:rPr sz="155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юридической</a:t>
            </a:r>
            <a:r>
              <a:rPr sz="1550" spc="355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550" spc="-10" dirty="0">
                <a:solidFill>
                  <a:srgbClr val="5B5B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службы</a:t>
            </a:r>
            <a:endParaRPr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27" name="object 27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1" name="object 31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32" name="object 32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xfrm>
            <a:off x="8923721" y="7006127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01.0</a:t>
            </a:r>
            <a:r>
              <a:rPr lang="en-US" spc="160" dirty="0"/>
              <a:t>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  <p:sp>
        <p:nvSpPr>
          <p:cNvPr id="35" name="object 19"/>
          <p:cNvSpPr/>
          <p:nvPr/>
        </p:nvSpPr>
        <p:spPr>
          <a:xfrm>
            <a:off x="5339566" y="5790465"/>
            <a:ext cx="1184910" cy="1160219"/>
          </a:xfrm>
          <a:custGeom>
            <a:avLst/>
            <a:gdLst/>
            <a:ahLst/>
            <a:cxnLst/>
            <a:rect l="l" t="t" r="r" b="b"/>
            <a:pathLst>
              <a:path w="1184909" h="1211579">
                <a:moveTo>
                  <a:pt x="1184395" y="0"/>
                </a:moveTo>
                <a:lnTo>
                  <a:pt x="0" y="0"/>
                </a:lnTo>
                <a:lnTo>
                  <a:pt x="0" y="1211285"/>
                </a:lnTo>
                <a:lnTo>
                  <a:pt x="1184395" y="1211285"/>
                </a:lnTo>
                <a:lnTo>
                  <a:pt x="1184395" y="0"/>
                </a:lnTo>
                <a:close/>
              </a:path>
            </a:pathLst>
          </a:custGeom>
          <a:solidFill>
            <a:srgbClr val="B8C8B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22"/>
          <p:cNvSpPr txBox="1"/>
          <p:nvPr/>
        </p:nvSpPr>
        <p:spPr>
          <a:xfrm>
            <a:off x="6758550" y="5636925"/>
            <a:ext cx="2668270" cy="1244571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25"/>
              </a:spcBef>
            </a:pPr>
            <a:endParaRPr sz="1550" dirty="0">
              <a:latin typeface="Microsoft Sans Serif" panose="020B0604020202020204"/>
              <a:cs typeface="Microsoft Sans Serif" panose="020B0604020202020204"/>
            </a:endParaRPr>
          </a:p>
          <a:p>
            <a:pPr marL="12700" marR="842645">
              <a:lnSpc>
                <a:spcPts val="1600"/>
              </a:lnSpc>
            </a:pP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Akmaljon Mahmudov</a:t>
            </a:r>
            <a:endParaRPr lang="en-US" sz="1400" b="1" dirty="0">
              <a:solidFill>
                <a:srgbClr val="2B2A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1500"/>
              </a:lnSpc>
            </a:pP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</a:t>
            </a:r>
            <a:r>
              <a:rPr lang="en-US" sz="1400" b="1" spc="-5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1400" b="1" spc="-5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1400" b="1" spc="-55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en-US" sz="1400" b="1" spc="-5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spc="-10" dirty="0">
                <a:solidFill>
                  <a:srgbClr val="2B2A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Board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750" marR="567055">
              <a:lnSpc>
                <a:spcPts val="1740"/>
              </a:lnSpc>
              <a:spcBef>
                <a:spcPts val="1110"/>
              </a:spcBef>
            </a:pPr>
            <a:r>
              <a:rPr lang="ru-RU" sz="1600" b="0" i="0" dirty="0">
                <a:solidFill>
                  <a:srgbClr val="7C858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 департамента Розничного бизнеса</a:t>
            </a:r>
            <a:endParaRPr sz="15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771091" y="5790465"/>
            <a:ext cx="1184910" cy="1155515"/>
            <a:chOff x="771091" y="5915025"/>
            <a:chExt cx="1184910" cy="1155515"/>
          </a:xfrm>
        </p:grpSpPr>
        <p:sp>
          <p:nvSpPr>
            <p:cNvPr id="38" name="object 19"/>
            <p:cNvSpPr/>
            <p:nvPr/>
          </p:nvSpPr>
          <p:spPr>
            <a:xfrm>
              <a:off x="771091" y="5915025"/>
              <a:ext cx="1184910" cy="1153282"/>
            </a:xfrm>
            <a:custGeom>
              <a:avLst/>
              <a:gdLst/>
              <a:ahLst/>
              <a:cxnLst/>
              <a:rect l="l" t="t" r="r" b="b"/>
              <a:pathLst>
                <a:path w="1184909" h="1211579">
                  <a:moveTo>
                    <a:pt x="1184395" y="0"/>
                  </a:moveTo>
                  <a:lnTo>
                    <a:pt x="0" y="0"/>
                  </a:lnTo>
                  <a:lnTo>
                    <a:pt x="0" y="1211285"/>
                  </a:lnTo>
                  <a:lnTo>
                    <a:pt x="1184395" y="1211285"/>
                  </a:lnTo>
                  <a:lnTo>
                    <a:pt x="1184395" y="0"/>
                  </a:lnTo>
                  <a:close/>
                </a:path>
              </a:pathLst>
            </a:custGeom>
            <a:solidFill>
              <a:srgbClr val="B8C8B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Рисунок 15"/>
            <p:cNvPicPr>
              <a:picLocks noChangeAspect="1"/>
            </p:cNvPicPr>
            <p:nvPr/>
          </p:nvPicPr>
          <p:blipFill rotWithShape="1">
            <a:blip r:embed="rId8"/>
            <a:srcRect l="9421" r="5065"/>
            <a:stretch>
              <a:fillRect/>
            </a:stretch>
          </p:blipFill>
          <p:spPr>
            <a:xfrm>
              <a:off x="893066" y="5915320"/>
              <a:ext cx="941423" cy="11552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9"/>
          <a:srcRect l="9920" r="5424"/>
          <a:stretch>
            <a:fillRect/>
          </a:stretch>
        </p:blipFill>
        <p:spPr>
          <a:xfrm>
            <a:off x="5461078" y="3128616"/>
            <a:ext cx="914401" cy="12088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  <a:headEnd/>
            <a:tailEnd/>
          </a:ln>
          <a:effectLst/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78" y="5787263"/>
            <a:ext cx="940869" cy="1156483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Human</a:t>
            </a:r>
            <a:r>
              <a:rPr spc="220" dirty="0"/>
              <a:t> </a:t>
            </a:r>
            <a:r>
              <a:rPr spc="-10" dirty="0"/>
              <a:t>Resources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600" b="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Управление</a:t>
            </a:r>
            <a:r>
              <a:rPr sz="1600" b="0" spc="235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600" b="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персоналом</a:t>
            </a:r>
            <a:endParaRPr sz="1600" dirty="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89239" y="1596830"/>
            <a:ext cx="7100553" cy="53092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01065" y="3991792"/>
            <a:ext cx="822325" cy="4552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8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lang="en-US" sz="2800" b="1" spc="-20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480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4305" y="4377816"/>
            <a:ext cx="554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Total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3320" y="4596128"/>
            <a:ext cx="9569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2B2A29"/>
                </a:solidFill>
                <a:latin typeface="Microsoft Sans Serif" panose="020B0604020202020204"/>
                <a:cs typeface="Microsoft Sans Serif" panose="020B0604020202020204"/>
              </a:rPr>
              <a:t>количество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4413" y="3472919"/>
            <a:ext cx="989330" cy="13550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07645" marR="85725" indent="-114935">
              <a:lnSpc>
                <a:spcPct val="112000"/>
              </a:lnSpc>
              <a:spcBef>
                <a:spcPts val="90"/>
              </a:spcBef>
            </a:pPr>
            <a:r>
              <a:rPr sz="1600" b="1" spc="-1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Network staff</a:t>
            </a:r>
            <a:r>
              <a:rPr sz="1600" b="1" spc="50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1800" b="1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sz="1800" b="1" spc="-25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45</a:t>
            </a:r>
            <a:r>
              <a:rPr lang="en-US" sz="1800" b="1" spc="-25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312420" marR="5080" indent="-300355">
              <a:lnSpc>
                <a:spcPct val="112000"/>
              </a:lnSpc>
              <a:spcBef>
                <a:spcPts val="20"/>
              </a:spcBef>
            </a:pPr>
            <a:r>
              <a:rPr sz="1400" spc="-3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Сотрудники </a:t>
            </a:r>
            <a:r>
              <a:rPr sz="1400" spc="-2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сети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58174" y="3705563"/>
            <a:ext cx="1074420" cy="1118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2000"/>
              </a:lnSpc>
              <a:spcBef>
                <a:spcPts val="100"/>
              </a:spcBef>
            </a:pPr>
            <a:r>
              <a:rPr sz="18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Male </a:t>
            </a:r>
            <a:r>
              <a:rPr sz="18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staff </a:t>
            </a:r>
            <a:r>
              <a:rPr sz="1800" b="1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2 </a:t>
            </a:r>
            <a:r>
              <a:rPr lang="en-US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852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144780" marR="137160" algn="ctr">
              <a:lnSpc>
                <a:spcPct val="112000"/>
              </a:lnSpc>
              <a:spcBef>
                <a:spcPts val="20"/>
              </a:spcBef>
            </a:pPr>
            <a:r>
              <a:rPr sz="14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Мужской персонал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66065" y="3712763"/>
            <a:ext cx="1317625" cy="1118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2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Female</a:t>
            </a:r>
            <a:r>
              <a:rPr sz="1800" b="1" spc="-8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40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staff </a:t>
            </a:r>
            <a:r>
              <a:rPr sz="18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lang="en-US" sz="1800" b="1" spc="-25" dirty="0">
                <a:solidFill>
                  <a:srgbClr val="2B2A29"/>
                </a:solidFill>
                <a:latin typeface="Arial" panose="020B0604020202020204"/>
                <a:cs typeface="Arial" panose="020B0604020202020204"/>
              </a:rPr>
              <a:t>28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276860" marR="269240" algn="ctr">
              <a:lnSpc>
                <a:spcPct val="112000"/>
              </a:lnSpc>
              <a:spcBef>
                <a:spcPts val="20"/>
              </a:spcBef>
            </a:pPr>
            <a:r>
              <a:rPr sz="14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Женский </a:t>
            </a:r>
            <a:r>
              <a:rPr sz="1400" spc="-3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персонал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1765" y="3476581"/>
            <a:ext cx="1115695" cy="157684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5440" marR="5080" indent="-333375">
              <a:lnSpc>
                <a:spcPct val="112000"/>
              </a:lnSpc>
              <a:spcBef>
                <a:spcPts val="90"/>
              </a:spcBef>
            </a:pPr>
            <a:r>
              <a:rPr sz="1600" b="1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Head </a:t>
            </a:r>
            <a:r>
              <a:rPr sz="1600" b="1" spc="-2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oﬃce </a:t>
            </a:r>
            <a:r>
              <a:rPr sz="1600" b="1" spc="-10" dirty="0">
                <a:solidFill>
                  <a:srgbClr val="434242"/>
                </a:solidFill>
                <a:latin typeface="Arial" panose="020B0604020202020204"/>
                <a:cs typeface="Arial" panose="020B0604020202020204"/>
              </a:rPr>
              <a:t>staff </a:t>
            </a:r>
            <a:r>
              <a:rPr lang="en-US" b="1" spc="-25" dirty="0">
                <a:solidFill>
                  <a:srgbClr val="026941"/>
                </a:solidFill>
                <a:latin typeface="Arial" panose="020B0604020202020204"/>
                <a:cs typeface="Arial" panose="020B0604020202020204"/>
              </a:rPr>
              <a:t>1030</a:t>
            </a:r>
            <a:endParaRPr sz="1800" dirty="0">
              <a:latin typeface="Arial" panose="020B0604020202020204"/>
              <a:cs typeface="Arial" panose="020B0604020202020204"/>
            </a:endParaRPr>
          </a:p>
          <a:p>
            <a:pPr marL="75565" marR="67945" algn="ctr">
              <a:lnSpc>
                <a:spcPct val="112000"/>
              </a:lnSpc>
              <a:spcBef>
                <a:spcPts val="20"/>
              </a:spcBef>
            </a:pPr>
            <a:r>
              <a:rPr sz="1400" spc="-3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Сотрудники </a:t>
            </a:r>
            <a:r>
              <a:rPr sz="1400" spc="-10" dirty="0">
                <a:solidFill>
                  <a:srgbClr val="026941"/>
                </a:solidFill>
                <a:latin typeface="Microsoft Sans Serif" panose="020B0604020202020204"/>
                <a:cs typeface="Microsoft Sans Serif" panose="020B0604020202020204"/>
              </a:rPr>
              <a:t>головного офиса</a:t>
            </a:r>
            <a:endParaRPr sz="140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7559999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0" y="0"/>
                </a:moveTo>
                <a:lnTo>
                  <a:pt x="0" y="0"/>
                </a:lnTo>
              </a:path>
            </a:pathLst>
          </a:custGeom>
          <a:ln w="7199">
            <a:solidFill>
              <a:srgbClr val="D9DAD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11420" y="737239"/>
            <a:ext cx="1011555" cy="221615"/>
          </a:xfrm>
          <a:custGeom>
            <a:avLst/>
            <a:gdLst/>
            <a:ahLst/>
            <a:cxnLst/>
            <a:rect l="l" t="t" r="r" b="b"/>
            <a:pathLst>
              <a:path w="1011555" h="221615">
                <a:moveTo>
                  <a:pt x="45290" y="0"/>
                </a:moveTo>
                <a:lnTo>
                  <a:pt x="0" y="0"/>
                </a:lnTo>
                <a:lnTo>
                  <a:pt x="0" y="219348"/>
                </a:lnTo>
                <a:lnTo>
                  <a:pt x="45290" y="219348"/>
                </a:lnTo>
                <a:lnTo>
                  <a:pt x="45290" y="129014"/>
                </a:lnTo>
                <a:lnTo>
                  <a:pt x="178509" y="129014"/>
                </a:lnTo>
                <a:lnTo>
                  <a:pt x="178509" y="92016"/>
                </a:lnTo>
                <a:lnTo>
                  <a:pt x="45290" y="92016"/>
                </a:lnTo>
                <a:lnTo>
                  <a:pt x="45290" y="0"/>
                </a:lnTo>
                <a:close/>
              </a:path>
              <a:path w="1011555" h="221615">
                <a:moveTo>
                  <a:pt x="178509" y="129014"/>
                </a:moveTo>
                <a:lnTo>
                  <a:pt x="133214" y="129014"/>
                </a:lnTo>
                <a:lnTo>
                  <a:pt x="133214" y="219348"/>
                </a:lnTo>
                <a:lnTo>
                  <a:pt x="178509" y="219348"/>
                </a:lnTo>
                <a:lnTo>
                  <a:pt x="178509" y="129014"/>
                </a:lnTo>
                <a:close/>
              </a:path>
              <a:path w="1011555" h="221615">
                <a:moveTo>
                  <a:pt x="178509" y="0"/>
                </a:moveTo>
                <a:lnTo>
                  <a:pt x="133214" y="0"/>
                </a:lnTo>
                <a:lnTo>
                  <a:pt x="133214" y="92016"/>
                </a:lnTo>
                <a:lnTo>
                  <a:pt x="178509" y="92016"/>
                </a:lnTo>
                <a:lnTo>
                  <a:pt x="178509" y="0"/>
                </a:lnTo>
                <a:close/>
              </a:path>
              <a:path w="1011555" h="221615">
                <a:moveTo>
                  <a:pt x="333136" y="95717"/>
                </a:moveTo>
                <a:lnTo>
                  <a:pt x="267022" y="95717"/>
                </a:lnTo>
                <a:lnTo>
                  <a:pt x="278850" y="96935"/>
                </a:lnTo>
                <a:lnTo>
                  <a:pt x="287263" y="100611"/>
                </a:lnTo>
                <a:lnTo>
                  <a:pt x="292291" y="106772"/>
                </a:lnTo>
                <a:lnTo>
                  <a:pt x="293961" y="115449"/>
                </a:lnTo>
                <a:lnTo>
                  <a:pt x="293961" y="120070"/>
                </a:lnTo>
                <a:lnTo>
                  <a:pt x="248669" y="126547"/>
                </a:lnTo>
                <a:lnTo>
                  <a:pt x="227831" y="132049"/>
                </a:lnTo>
                <a:lnTo>
                  <a:pt x="212839" y="141593"/>
                </a:lnTo>
                <a:lnTo>
                  <a:pt x="203781" y="154914"/>
                </a:lnTo>
                <a:lnTo>
                  <a:pt x="200742" y="171745"/>
                </a:lnTo>
                <a:lnTo>
                  <a:pt x="203871" y="189093"/>
                </a:lnTo>
                <a:lnTo>
                  <a:pt x="213795" y="204413"/>
                </a:lnTo>
                <a:lnTo>
                  <a:pt x="231324" y="215339"/>
                </a:lnTo>
                <a:lnTo>
                  <a:pt x="257266" y="219506"/>
                </a:lnTo>
                <a:lnTo>
                  <a:pt x="295348" y="219608"/>
                </a:lnTo>
                <a:lnTo>
                  <a:pt x="315508" y="219550"/>
                </a:lnTo>
                <a:lnTo>
                  <a:pt x="336884" y="219257"/>
                </a:lnTo>
                <a:lnTo>
                  <a:pt x="336884" y="190695"/>
                </a:lnTo>
                <a:lnTo>
                  <a:pt x="282182" y="190695"/>
                </a:lnTo>
                <a:lnTo>
                  <a:pt x="269387" y="190673"/>
                </a:lnTo>
                <a:lnTo>
                  <a:pt x="258088" y="189026"/>
                </a:lnTo>
                <a:lnTo>
                  <a:pt x="250258" y="184663"/>
                </a:lnTo>
                <a:lnTo>
                  <a:pt x="245702" y="178449"/>
                </a:lnTo>
                <a:lnTo>
                  <a:pt x="244227" y="171251"/>
                </a:lnTo>
                <a:lnTo>
                  <a:pt x="245338" y="163941"/>
                </a:lnTo>
                <a:lnTo>
                  <a:pt x="248941" y="157923"/>
                </a:lnTo>
                <a:lnTo>
                  <a:pt x="255441" y="153483"/>
                </a:lnTo>
                <a:lnTo>
                  <a:pt x="265244" y="150905"/>
                </a:lnTo>
                <a:lnTo>
                  <a:pt x="293961" y="147057"/>
                </a:lnTo>
                <a:lnTo>
                  <a:pt x="336884" y="147057"/>
                </a:lnTo>
                <a:lnTo>
                  <a:pt x="336884" y="114523"/>
                </a:lnTo>
                <a:lnTo>
                  <a:pt x="333136" y="95717"/>
                </a:lnTo>
                <a:close/>
              </a:path>
              <a:path w="1011555" h="221615">
                <a:moveTo>
                  <a:pt x="336884" y="147057"/>
                </a:moveTo>
                <a:lnTo>
                  <a:pt x="293961" y="147057"/>
                </a:lnTo>
                <a:lnTo>
                  <a:pt x="293961" y="190559"/>
                </a:lnTo>
                <a:lnTo>
                  <a:pt x="282182" y="190695"/>
                </a:lnTo>
                <a:lnTo>
                  <a:pt x="336884" y="190695"/>
                </a:lnTo>
                <a:lnTo>
                  <a:pt x="336884" y="147057"/>
                </a:lnTo>
                <a:close/>
              </a:path>
              <a:path w="1011555" h="221615">
                <a:moveTo>
                  <a:pt x="275605" y="63346"/>
                </a:moveTo>
                <a:lnTo>
                  <a:pt x="262251" y="63813"/>
                </a:lnTo>
                <a:lnTo>
                  <a:pt x="247594" y="65234"/>
                </a:lnTo>
                <a:lnTo>
                  <a:pt x="231770" y="67636"/>
                </a:lnTo>
                <a:lnTo>
                  <a:pt x="214919" y="71050"/>
                </a:lnTo>
                <a:lnTo>
                  <a:pt x="214919" y="103424"/>
                </a:lnTo>
                <a:lnTo>
                  <a:pt x="229844" y="99880"/>
                </a:lnTo>
                <a:lnTo>
                  <a:pt x="243078" y="97490"/>
                </a:lnTo>
                <a:lnTo>
                  <a:pt x="255258" y="96141"/>
                </a:lnTo>
                <a:lnTo>
                  <a:pt x="267022" y="95717"/>
                </a:lnTo>
                <a:lnTo>
                  <a:pt x="333136" y="95717"/>
                </a:lnTo>
                <a:lnTo>
                  <a:pt x="332387" y="91957"/>
                </a:lnTo>
                <a:lnTo>
                  <a:pt x="319787" y="75984"/>
                </a:lnTo>
                <a:lnTo>
                  <a:pt x="300416" y="66486"/>
                </a:lnTo>
                <a:lnTo>
                  <a:pt x="275605" y="63346"/>
                </a:lnTo>
                <a:close/>
              </a:path>
              <a:path w="1011555" h="221615">
                <a:moveTo>
                  <a:pt x="442271" y="63346"/>
                </a:moveTo>
                <a:lnTo>
                  <a:pt x="422182" y="63986"/>
                </a:lnTo>
                <a:lnTo>
                  <a:pt x="402565" y="65695"/>
                </a:lnTo>
                <a:lnTo>
                  <a:pt x="383115" y="68156"/>
                </a:lnTo>
                <a:lnTo>
                  <a:pt x="363527" y="71050"/>
                </a:lnTo>
                <a:lnTo>
                  <a:pt x="363527" y="219348"/>
                </a:lnTo>
                <a:lnTo>
                  <a:pt x="406450" y="219348"/>
                </a:lnTo>
                <a:lnTo>
                  <a:pt x="406450" y="98183"/>
                </a:lnTo>
                <a:lnTo>
                  <a:pt x="413495" y="97403"/>
                </a:lnTo>
                <a:lnTo>
                  <a:pt x="420292" y="96603"/>
                </a:lnTo>
                <a:lnTo>
                  <a:pt x="427018" y="95972"/>
                </a:lnTo>
                <a:lnTo>
                  <a:pt x="433688" y="95717"/>
                </a:lnTo>
                <a:lnTo>
                  <a:pt x="587211" y="95717"/>
                </a:lnTo>
                <a:lnTo>
                  <a:pt x="587023" y="94170"/>
                </a:lnTo>
                <a:lnTo>
                  <a:pt x="578003" y="76949"/>
                </a:lnTo>
                <a:lnTo>
                  <a:pt x="576105" y="75675"/>
                </a:lnTo>
                <a:lnTo>
                  <a:pt x="483123" y="75675"/>
                </a:lnTo>
                <a:lnTo>
                  <a:pt x="475408" y="70238"/>
                </a:lnTo>
                <a:lnTo>
                  <a:pt x="466027" y="66390"/>
                </a:lnTo>
                <a:lnTo>
                  <a:pt x="454981" y="64102"/>
                </a:lnTo>
                <a:lnTo>
                  <a:pt x="442271" y="63346"/>
                </a:lnTo>
                <a:close/>
              </a:path>
              <a:path w="1011555" h="221615">
                <a:moveTo>
                  <a:pt x="524271" y="95717"/>
                </a:moveTo>
                <a:lnTo>
                  <a:pt x="433688" y="95717"/>
                </a:lnTo>
                <a:lnTo>
                  <a:pt x="443184" y="97403"/>
                </a:lnTo>
                <a:lnTo>
                  <a:pt x="449932" y="102499"/>
                </a:lnTo>
                <a:lnTo>
                  <a:pt x="453961" y="111064"/>
                </a:lnTo>
                <a:lnTo>
                  <a:pt x="455298" y="123156"/>
                </a:lnTo>
                <a:lnTo>
                  <a:pt x="455298" y="219348"/>
                </a:lnTo>
                <a:lnTo>
                  <a:pt x="498222" y="219348"/>
                </a:lnTo>
                <a:lnTo>
                  <a:pt x="498169" y="111844"/>
                </a:lnTo>
                <a:lnTo>
                  <a:pt x="497627" y="106506"/>
                </a:lnTo>
                <a:lnTo>
                  <a:pt x="496738" y="101574"/>
                </a:lnTo>
                <a:lnTo>
                  <a:pt x="503789" y="99359"/>
                </a:lnTo>
                <a:lnTo>
                  <a:pt x="510832" y="97470"/>
                </a:lnTo>
                <a:lnTo>
                  <a:pt x="517556" y="96199"/>
                </a:lnTo>
                <a:lnTo>
                  <a:pt x="524271" y="95717"/>
                </a:lnTo>
                <a:close/>
              </a:path>
              <a:path w="1011555" h="221615">
                <a:moveTo>
                  <a:pt x="587211" y="95717"/>
                </a:moveTo>
                <a:lnTo>
                  <a:pt x="524271" y="95717"/>
                </a:lnTo>
                <a:lnTo>
                  <a:pt x="534327" y="97470"/>
                </a:lnTo>
                <a:lnTo>
                  <a:pt x="541441" y="102807"/>
                </a:lnTo>
                <a:lnTo>
                  <a:pt x="545669" y="111844"/>
                </a:lnTo>
                <a:lnTo>
                  <a:pt x="547066" y="124697"/>
                </a:lnTo>
                <a:lnTo>
                  <a:pt x="547066" y="219348"/>
                </a:lnTo>
                <a:lnTo>
                  <a:pt x="589992" y="219348"/>
                </a:lnTo>
                <a:lnTo>
                  <a:pt x="589992" y="118530"/>
                </a:lnTo>
                <a:lnTo>
                  <a:pt x="587211" y="95717"/>
                </a:lnTo>
                <a:close/>
              </a:path>
              <a:path w="1011555" h="221615">
                <a:moveTo>
                  <a:pt x="541148" y="63346"/>
                </a:moveTo>
                <a:lnTo>
                  <a:pt x="526544" y="64319"/>
                </a:lnTo>
                <a:lnTo>
                  <a:pt x="512246" y="66967"/>
                </a:lnTo>
                <a:lnTo>
                  <a:pt x="497892" y="70887"/>
                </a:lnTo>
                <a:lnTo>
                  <a:pt x="483123" y="75675"/>
                </a:lnTo>
                <a:lnTo>
                  <a:pt x="576105" y="75675"/>
                </a:lnTo>
                <a:lnTo>
                  <a:pt x="562767" y="66723"/>
                </a:lnTo>
                <a:lnTo>
                  <a:pt x="541148" y="63346"/>
                </a:lnTo>
                <a:close/>
              </a:path>
              <a:path w="1011555" h="221615">
                <a:moveTo>
                  <a:pt x="824155" y="63346"/>
                </a:moveTo>
                <a:lnTo>
                  <a:pt x="794200" y="67657"/>
                </a:lnTo>
                <a:lnTo>
                  <a:pt x="771016" y="80726"/>
                </a:lnTo>
                <a:lnTo>
                  <a:pt x="756046" y="102754"/>
                </a:lnTo>
                <a:lnTo>
                  <a:pt x="750736" y="133945"/>
                </a:lnTo>
                <a:lnTo>
                  <a:pt x="750736" y="150595"/>
                </a:lnTo>
                <a:lnTo>
                  <a:pt x="756046" y="181788"/>
                </a:lnTo>
                <a:lnTo>
                  <a:pt x="771016" y="203818"/>
                </a:lnTo>
                <a:lnTo>
                  <a:pt x="794200" y="216887"/>
                </a:lnTo>
                <a:lnTo>
                  <a:pt x="824155" y="221198"/>
                </a:lnTo>
                <a:lnTo>
                  <a:pt x="854109" y="216887"/>
                </a:lnTo>
                <a:lnTo>
                  <a:pt x="877292" y="203818"/>
                </a:lnTo>
                <a:lnTo>
                  <a:pt x="887480" y="188823"/>
                </a:lnTo>
                <a:lnTo>
                  <a:pt x="824155" y="188823"/>
                </a:lnTo>
                <a:lnTo>
                  <a:pt x="810648" y="186607"/>
                </a:lnTo>
                <a:lnTo>
                  <a:pt x="801138" y="179883"/>
                </a:lnTo>
                <a:lnTo>
                  <a:pt x="795512" y="168534"/>
                </a:lnTo>
                <a:lnTo>
                  <a:pt x="793662" y="152445"/>
                </a:lnTo>
                <a:lnTo>
                  <a:pt x="793662" y="131789"/>
                </a:lnTo>
                <a:lnTo>
                  <a:pt x="795512" y="115877"/>
                </a:lnTo>
                <a:lnTo>
                  <a:pt x="801138" y="104619"/>
                </a:lnTo>
                <a:lnTo>
                  <a:pt x="810648" y="97928"/>
                </a:lnTo>
                <a:lnTo>
                  <a:pt x="824155" y="95717"/>
                </a:lnTo>
                <a:lnTo>
                  <a:pt x="887734" y="95717"/>
                </a:lnTo>
                <a:lnTo>
                  <a:pt x="877292" y="80378"/>
                </a:lnTo>
                <a:lnTo>
                  <a:pt x="854109" y="67527"/>
                </a:lnTo>
                <a:lnTo>
                  <a:pt x="824155" y="63346"/>
                </a:lnTo>
                <a:close/>
              </a:path>
              <a:path w="1011555" h="221615">
                <a:moveTo>
                  <a:pt x="659559" y="0"/>
                </a:moveTo>
                <a:lnTo>
                  <a:pt x="616637" y="0"/>
                </a:lnTo>
                <a:lnTo>
                  <a:pt x="616637" y="219348"/>
                </a:lnTo>
                <a:lnTo>
                  <a:pt x="659559" y="219348"/>
                </a:lnTo>
                <a:lnTo>
                  <a:pt x="659559" y="144432"/>
                </a:lnTo>
                <a:lnTo>
                  <a:pt x="705890" y="144432"/>
                </a:lnTo>
                <a:lnTo>
                  <a:pt x="700116" y="136105"/>
                </a:lnTo>
                <a:lnTo>
                  <a:pt x="705889" y="129014"/>
                </a:lnTo>
                <a:lnTo>
                  <a:pt x="659559" y="129014"/>
                </a:lnTo>
                <a:lnTo>
                  <a:pt x="659559" y="0"/>
                </a:lnTo>
                <a:close/>
              </a:path>
              <a:path w="1011555" h="221615">
                <a:moveTo>
                  <a:pt x="705890" y="144432"/>
                </a:moveTo>
                <a:lnTo>
                  <a:pt x="659559" y="144432"/>
                </a:lnTo>
                <a:lnTo>
                  <a:pt x="708703" y="219348"/>
                </a:lnTo>
                <a:lnTo>
                  <a:pt x="757843" y="219348"/>
                </a:lnTo>
                <a:lnTo>
                  <a:pt x="705890" y="144432"/>
                </a:lnTo>
                <a:close/>
              </a:path>
              <a:path w="1011555" h="221615">
                <a:moveTo>
                  <a:pt x="887734" y="95717"/>
                </a:moveTo>
                <a:lnTo>
                  <a:pt x="824155" y="95717"/>
                </a:lnTo>
                <a:lnTo>
                  <a:pt x="837536" y="97928"/>
                </a:lnTo>
                <a:lnTo>
                  <a:pt x="847060" y="104619"/>
                </a:lnTo>
                <a:lnTo>
                  <a:pt x="852754" y="115877"/>
                </a:lnTo>
                <a:lnTo>
                  <a:pt x="854646" y="131789"/>
                </a:lnTo>
                <a:lnTo>
                  <a:pt x="854646" y="152445"/>
                </a:lnTo>
                <a:lnTo>
                  <a:pt x="852754" y="168534"/>
                </a:lnTo>
                <a:lnTo>
                  <a:pt x="847060" y="179883"/>
                </a:lnTo>
                <a:lnTo>
                  <a:pt x="837536" y="186607"/>
                </a:lnTo>
                <a:lnTo>
                  <a:pt x="824155" y="188823"/>
                </a:lnTo>
                <a:lnTo>
                  <a:pt x="887480" y="188823"/>
                </a:lnTo>
                <a:lnTo>
                  <a:pt x="892260" y="181788"/>
                </a:lnTo>
                <a:lnTo>
                  <a:pt x="897569" y="150595"/>
                </a:lnTo>
                <a:lnTo>
                  <a:pt x="897569" y="133945"/>
                </a:lnTo>
                <a:lnTo>
                  <a:pt x="892260" y="102364"/>
                </a:lnTo>
                <a:lnTo>
                  <a:pt x="887734" y="95717"/>
                </a:lnTo>
                <a:close/>
              </a:path>
              <a:path w="1011555" h="221615">
                <a:moveTo>
                  <a:pt x="757843" y="65192"/>
                </a:moveTo>
                <a:lnTo>
                  <a:pt x="708703" y="65192"/>
                </a:lnTo>
                <a:lnTo>
                  <a:pt x="659559" y="129014"/>
                </a:lnTo>
                <a:lnTo>
                  <a:pt x="705889" y="129014"/>
                </a:lnTo>
                <a:lnTo>
                  <a:pt x="757843" y="65192"/>
                </a:lnTo>
                <a:close/>
              </a:path>
              <a:path w="1011555" h="221615">
                <a:moveTo>
                  <a:pt x="981345" y="63652"/>
                </a:moveTo>
                <a:lnTo>
                  <a:pt x="967140" y="64244"/>
                </a:lnTo>
                <a:lnTo>
                  <a:pt x="951853" y="65848"/>
                </a:lnTo>
                <a:lnTo>
                  <a:pt x="935845" y="68203"/>
                </a:lnTo>
                <a:lnTo>
                  <a:pt x="919476" y="71050"/>
                </a:lnTo>
                <a:lnTo>
                  <a:pt x="919476" y="219348"/>
                </a:lnTo>
                <a:lnTo>
                  <a:pt x="962398" y="219348"/>
                </a:lnTo>
                <a:lnTo>
                  <a:pt x="962398" y="100958"/>
                </a:lnTo>
                <a:lnTo>
                  <a:pt x="970688" y="99108"/>
                </a:lnTo>
                <a:lnTo>
                  <a:pt x="978090" y="98183"/>
                </a:lnTo>
                <a:lnTo>
                  <a:pt x="1010951" y="98183"/>
                </a:lnTo>
                <a:lnTo>
                  <a:pt x="1010951" y="69509"/>
                </a:lnTo>
                <a:lnTo>
                  <a:pt x="1004910" y="66773"/>
                </a:lnTo>
                <a:lnTo>
                  <a:pt x="997925" y="64962"/>
                </a:lnTo>
                <a:lnTo>
                  <a:pt x="990051" y="63960"/>
                </a:lnTo>
                <a:lnTo>
                  <a:pt x="981345" y="63652"/>
                </a:lnTo>
                <a:close/>
              </a:path>
              <a:path w="1011555" h="221615">
                <a:moveTo>
                  <a:pt x="1010951" y="98183"/>
                </a:moveTo>
                <a:lnTo>
                  <a:pt x="985193" y="98183"/>
                </a:lnTo>
                <a:lnTo>
                  <a:pt x="992299" y="98525"/>
                </a:lnTo>
                <a:lnTo>
                  <a:pt x="998960" y="99532"/>
                </a:lnTo>
                <a:lnTo>
                  <a:pt x="1005178" y="101175"/>
                </a:lnTo>
                <a:lnTo>
                  <a:pt x="1010951" y="103424"/>
                </a:lnTo>
                <a:lnTo>
                  <a:pt x="1010951" y="98183"/>
                </a:lnTo>
                <a:close/>
              </a:path>
            </a:pathLst>
          </a:custGeom>
          <a:solidFill>
            <a:srgbClr val="0648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1511420" y="1026884"/>
            <a:ext cx="662940" cy="218440"/>
            <a:chOff x="1511420" y="1026884"/>
            <a:chExt cx="662940" cy="218440"/>
          </a:xfrm>
        </p:grpSpPr>
        <p:sp>
          <p:nvSpPr>
            <p:cNvPr id="15" name="object 15"/>
            <p:cNvSpPr/>
            <p:nvPr/>
          </p:nvSpPr>
          <p:spPr>
            <a:xfrm>
              <a:off x="1511420" y="1028829"/>
              <a:ext cx="489584" cy="215900"/>
            </a:xfrm>
            <a:custGeom>
              <a:avLst/>
              <a:gdLst/>
              <a:ahLst/>
              <a:cxnLst/>
              <a:rect l="l" t="t" r="r" b="b"/>
              <a:pathLst>
                <a:path w="489585" h="215900">
                  <a:moveTo>
                    <a:pt x="86438" y="0"/>
                  </a:moveTo>
                  <a:lnTo>
                    <a:pt x="0" y="0"/>
                  </a:lnTo>
                  <a:lnTo>
                    <a:pt x="0" y="215816"/>
                  </a:lnTo>
                  <a:lnTo>
                    <a:pt x="91475" y="215816"/>
                  </a:lnTo>
                  <a:lnTo>
                    <a:pt x="123983" y="212207"/>
                  </a:lnTo>
                  <a:lnTo>
                    <a:pt x="148165" y="201286"/>
                  </a:lnTo>
                  <a:lnTo>
                    <a:pt x="163244" y="182907"/>
                  </a:lnTo>
                  <a:lnTo>
                    <a:pt x="163815" y="180054"/>
                  </a:lnTo>
                  <a:lnTo>
                    <a:pt x="45290" y="180054"/>
                  </a:lnTo>
                  <a:lnTo>
                    <a:pt x="45290" y="118699"/>
                  </a:lnTo>
                  <a:lnTo>
                    <a:pt x="154926" y="118699"/>
                  </a:lnTo>
                  <a:lnTo>
                    <a:pt x="146087" y="110235"/>
                  </a:lnTo>
                  <a:lnTo>
                    <a:pt x="129660" y="102359"/>
                  </a:lnTo>
                  <a:lnTo>
                    <a:pt x="140364" y="94481"/>
                  </a:lnTo>
                  <a:lnTo>
                    <a:pt x="146116" y="87558"/>
                  </a:lnTo>
                  <a:lnTo>
                    <a:pt x="45290" y="87558"/>
                  </a:lnTo>
                  <a:lnTo>
                    <a:pt x="45290" y="35457"/>
                  </a:lnTo>
                  <a:lnTo>
                    <a:pt x="152685" y="35457"/>
                  </a:lnTo>
                  <a:lnTo>
                    <a:pt x="151881" y="31215"/>
                  </a:lnTo>
                  <a:lnTo>
                    <a:pt x="138171" y="13719"/>
                  </a:lnTo>
                  <a:lnTo>
                    <a:pt x="116135" y="3391"/>
                  </a:lnTo>
                  <a:lnTo>
                    <a:pt x="86438" y="0"/>
                  </a:lnTo>
                  <a:close/>
                </a:path>
                <a:path w="489585" h="215900">
                  <a:moveTo>
                    <a:pt x="154926" y="118699"/>
                  </a:moveTo>
                  <a:lnTo>
                    <a:pt x="89401" y="118699"/>
                  </a:lnTo>
                  <a:lnTo>
                    <a:pt x="103791" y="120606"/>
                  </a:lnTo>
                  <a:lnTo>
                    <a:pt x="114379" y="126329"/>
                  </a:lnTo>
                  <a:lnTo>
                    <a:pt x="120914" y="135867"/>
                  </a:lnTo>
                  <a:lnTo>
                    <a:pt x="123148" y="149219"/>
                  </a:lnTo>
                  <a:lnTo>
                    <a:pt x="120868" y="162623"/>
                  </a:lnTo>
                  <a:lnTo>
                    <a:pt x="114231" y="172268"/>
                  </a:lnTo>
                  <a:lnTo>
                    <a:pt x="103542" y="178098"/>
                  </a:lnTo>
                  <a:lnTo>
                    <a:pt x="89107" y="180054"/>
                  </a:lnTo>
                  <a:lnTo>
                    <a:pt x="163815" y="180054"/>
                  </a:lnTo>
                  <a:lnTo>
                    <a:pt x="168443" y="156927"/>
                  </a:lnTo>
                  <a:lnTo>
                    <a:pt x="165839" y="137433"/>
                  </a:lnTo>
                  <a:lnTo>
                    <a:pt x="158267" y="121898"/>
                  </a:lnTo>
                  <a:lnTo>
                    <a:pt x="154926" y="118699"/>
                  </a:lnTo>
                  <a:close/>
                </a:path>
                <a:path w="489585" h="215900">
                  <a:moveTo>
                    <a:pt x="152685" y="35457"/>
                  </a:moveTo>
                  <a:lnTo>
                    <a:pt x="82890" y="35457"/>
                  </a:lnTo>
                  <a:lnTo>
                    <a:pt x="95197" y="37080"/>
                  </a:lnTo>
                  <a:lnTo>
                    <a:pt x="104091" y="41969"/>
                  </a:lnTo>
                  <a:lnTo>
                    <a:pt x="109489" y="50153"/>
                  </a:lnTo>
                  <a:lnTo>
                    <a:pt x="111307" y="61661"/>
                  </a:lnTo>
                  <a:lnTo>
                    <a:pt x="109406" y="73122"/>
                  </a:lnTo>
                  <a:lnTo>
                    <a:pt x="103870" y="81200"/>
                  </a:lnTo>
                  <a:lnTo>
                    <a:pt x="94948" y="85983"/>
                  </a:lnTo>
                  <a:lnTo>
                    <a:pt x="82890" y="87558"/>
                  </a:lnTo>
                  <a:lnTo>
                    <a:pt x="146116" y="87558"/>
                  </a:lnTo>
                  <a:lnTo>
                    <a:pt x="148902" y="84206"/>
                  </a:lnTo>
                  <a:lnTo>
                    <a:pt x="154555" y="71444"/>
                  </a:lnTo>
                  <a:lnTo>
                    <a:pt x="156599" y="56109"/>
                  </a:lnTo>
                  <a:lnTo>
                    <a:pt x="152685" y="35457"/>
                  </a:lnTo>
                  <a:close/>
                </a:path>
                <a:path w="489585" h="215900">
                  <a:moveTo>
                    <a:pt x="431020" y="59814"/>
                  </a:moveTo>
                  <a:lnTo>
                    <a:pt x="410064" y="60454"/>
                  </a:lnTo>
                  <a:lnTo>
                    <a:pt x="389690" y="62163"/>
                  </a:lnTo>
                  <a:lnTo>
                    <a:pt x="369704" y="64624"/>
                  </a:lnTo>
                  <a:lnTo>
                    <a:pt x="349912" y="67518"/>
                  </a:lnTo>
                  <a:lnTo>
                    <a:pt x="349912" y="215816"/>
                  </a:lnTo>
                  <a:lnTo>
                    <a:pt x="392835" y="215816"/>
                  </a:lnTo>
                  <a:lnTo>
                    <a:pt x="392835" y="94960"/>
                  </a:lnTo>
                  <a:lnTo>
                    <a:pt x="407378" y="93110"/>
                  </a:lnTo>
                  <a:lnTo>
                    <a:pt x="414690" y="92445"/>
                  </a:lnTo>
                  <a:lnTo>
                    <a:pt x="422142" y="92185"/>
                  </a:lnTo>
                  <a:lnTo>
                    <a:pt x="485698" y="92185"/>
                  </a:lnTo>
                  <a:lnTo>
                    <a:pt x="485471" y="90638"/>
                  </a:lnTo>
                  <a:lnTo>
                    <a:pt x="474686" y="73417"/>
                  </a:lnTo>
                  <a:lnTo>
                    <a:pt x="456573" y="63191"/>
                  </a:lnTo>
                  <a:lnTo>
                    <a:pt x="431020" y="59814"/>
                  </a:lnTo>
                  <a:close/>
                </a:path>
                <a:path w="489585" h="215900">
                  <a:moveTo>
                    <a:pt x="485698" y="92185"/>
                  </a:moveTo>
                  <a:lnTo>
                    <a:pt x="422142" y="92185"/>
                  </a:lnTo>
                  <a:lnTo>
                    <a:pt x="432632" y="93760"/>
                  </a:lnTo>
                  <a:lnTo>
                    <a:pt x="440125" y="98544"/>
                  </a:lnTo>
                  <a:lnTo>
                    <a:pt x="444620" y="106622"/>
                  </a:lnTo>
                  <a:lnTo>
                    <a:pt x="446119" y="118083"/>
                  </a:lnTo>
                  <a:lnTo>
                    <a:pt x="446119" y="215816"/>
                  </a:lnTo>
                  <a:lnTo>
                    <a:pt x="489041" y="215816"/>
                  </a:lnTo>
                  <a:lnTo>
                    <a:pt x="489041" y="114998"/>
                  </a:lnTo>
                  <a:lnTo>
                    <a:pt x="485698" y="92185"/>
                  </a:lnTo>
                  <a:close/>
                </a:path>
              </a:pathLst>
            </a:custGeom>
            <a:solidFill>
              <a:srgbClr val="0648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3960" y="1026884"/>
              <a:ext cx="140183" cy="2177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2055" y="1089705"/>
              <a:ext cx="135154" cy="155128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772361" y="696936"/>
            <a:ext cx="591185" cy="590550"/>
          </a:xfrm>
          <a:custGeom>
            <a:avLst/>
            <a:gdLst/>
            <a:ahLst/>
            <a:cxnLst/>
            <a:rect l="l" t="t" r="r" b="b"/>
            <a:pathLst>
              <a:path w="591185" h="590550">
                <a:moveTo>
                  <a:pt x="324561" y="151129"/>
                </a:moveTo>
                <a:lnTo>
                  <a:pt x="226029" y="151129"/>
                </a:lnTo>
                <a:lnTo>
                  <a:pt x="90853" y="509269"/>
                </a:lnTo>
                <a:lnTo>
                  <a:pt x="124888" y="537209"/>
                </a:lnTo>
                <a:lnTo>
                  <a:pt x="162921" y="560069"/>
                </a:lnTo>
                <a:lnTo>
                  <a:pt x="204392" y="576579"/>
                </a:lnTo>
                <a:lnTo>
                  <a:pt x="248740" y="588009"/>
                </a:lnTo>
                <a:lnTo>
                  <a:pt x="295405" y="590549"/>
                </a:lnTo>
                <a:lnTo>
                  <a:pt x="343323" y="586739"/>
                </a:lnTo>
                <a:lnTo>
                  <a:pt x="388778" y="576579"/>
                </a:lnTo>
                <a:lnTo>
                  <a:pt x="431164" y="558799"/>
                </a:lnTo>
                <a:lnTo>
                  <a:pt x="469872" y="534669"/>
                </a:lnTo>
                <a:lnTo>
                  <a:pt x="471306" y="533399"/>
                </a:lnTo>
                <a:lnTo>
                  <a:pt x="279125" y="533399"/>
                </a:lnTo>
                <a:lnTo>
                  <a:pt x="275101" y="532129"/>
                </a:lnTo>
                <a:lnTo>
                  <a:pt x="267116" y="532129"/>
                </a:lnTo>
                <a:lnTo>
                  <a:pt x="263145" y="530859"/>
                </a:lnTo>
                <a:lnTo>
                  <a:pt x="261172" y="530859"/>
                </a:lnTo>
                <a:lnTo>
                  <a:pt x="255280" y="529589"/>
                </a:lnTo>
                <a:lnTo>
                  <a:pt x="249433" y="529589"/>
                </a:lnTo>
                <a:lnTo>
                  <a:pt x="237898" y="527049"/>
                </a:lnTo>
                <a:lnTo>
                  <a:pt x="232206" y="524509"/>
                </a:lnTo>
                <a:lnTo>
                  <a:pt x="226576" y="523239"/>
                </a:lnTo>
                <a:lnTo>
                  <a:pt x="222850" y="521969"/>
                </a:lnTo>
                <a:lnTo>
                  <a:pt x="221000" y="521969"/>
                </a:lnTo>
                <a:lnTo>
                  <a:pt x="215492" y="519429"/>
                </a:lnTo>
                <a:lnTo>
                  <a:pt x="211848" y="518159"/>
                </a:lnTo>
                <a:lnTo>
                  <a:pt x="210038" y="518159"/>
                </a:lnTo>
                <a:lnTo>
                  <a:pt x="204649" y="515619"/>
                </a:lnTo>
                <a:lnTo>
                  <a:pt x="201095" y="514349"/>
                </a:lnTo>
                <a:lnTo>
                  <a:pt x="199329" y="513079"/>
                </a:lnTo>
                <a:lnTo>
                  <a:pt x="194080" y="510539"/>
                </a:lnTo>
                <a:lnTo>
                  <a:pt x="189194" y="507999"/>
                </a:lnTo>
                <a:lnTo>
                  <a:pt x="261345" y="317500"/>
                </a:lnTo>
                <a:lnTo>
                  <a:pt x="414997" y="317500"/>
                </a:lnTo>
                <a:lnTo>
                  <a:pt x="433665" y="267969"/>
                </a:lnTo>
                <a:lnTo>
                  <a:pt x="280349" y="267969"/>
                </a:lnTo>
                <a:lnTo>
                  <a:pt x="324561" y="151129"/>
                </a:lnTo>
                <a:close/>
              </a:path>
              <a:path w="591185" h="590550">
                <a:moveTo>
                  <a:pt x="523688" y="107950"/>
                </a:moveTo>
                <a:lnTo>
                  <a:pt x="499172" y="172719"/>
                </a:lnTo>
                <a:lnTo>
                  <a:pt x="500835" y="176529"/>
                </a:lnTo>
                <a:lnTo>
                  <a:pt x="503528" y="180339"/>
                </a:lnTo>
                <a:lnTo>
                  <a:pt x="505360" y="184150"/>
                </a:lnTo>
                <a:lnTo>
                  <a:pt x="513702" y="201929"/>
                </a:lnTo>
                <a:lnTo>
                  <a:pt x="515937" y="207009"/>
                </a:lnTo>
                <a:lnTo>
                  <a:pt x="518046" y="212089"/>
                </a:lnTo>
                <a:lnTo>
                  <a:pt x="520023" y="217169"/>
                </a:lnTo>
                <a:lnTo>
                  <a:pt x="521870" y="223519"/>
                </a:lnTo>
                <a:lnTo>
                  <a:pt x="523584" y="228600"/>
                </a:lnTo>
                <a:lnTo>
                  <a:pt x="525167" y="234950"/>
                </a:lnTo>
                <a:lnTo>
                  <a:pt x="526608" y="240029"/>
                </a:lnTo>
                <a:lnTo>
                  <a:pt x="528707" y="250189"/>
                </a:lnTo>
                <a:lnTo>
                  <a:pt x="529078" y="251459"/>
                </a:lnTo>
                <a:lnTo>
                  <a:pt x="529772" y="255269"/>
                </a:lnTo>
                <a:lnTo>
                  <a:pt x="530096" y="257809"/>
                </a:lnTo>
                <a:lnTo>
                  <a:pt x="530701" y="261619"/>
                </a:lnTo>
                <a:lnTo>
                  <a:pt x="530974" y="262889"/>
                </a:lnTo>
                <a:lnTo>
                  <a:pt x="531705" y="269239"/>
                </a:lnTo>
                <a:lnTo>
                  <a:pt x="532112" y="273050"/>
                </a:lnTo>
                <a:lnTo>
                  <a:pt x="532288" y="275589"/>
                </a:lnTo>
                <a:lnTo>
                  <a:pt x="532598" y="279400"/>
                </a:lnTo>
                <a:lnTo>
                  <a:pt x="533008" y="287019"/>
                </a:lnTo>
                <a:lnTo>
                  <a:pt x="533138" y="293369"/>
                </a:lnTo>
                <a:lnTo>
                  <a:pt x="533138" y="298450"/>
                </a:lnTo>
                <a:lnTo>
                  <a:pt x="529776" y="335279"/>
                </a:lnTo>
                <a:lnTo>
                  <a:pt x="529078" y="340359"/>
                </a:lnTo>
                <a:lnTo>
                  <a:pt x="528703" y="341629"/>
                </a:lnTo>
                <a:lnTo>
                  <a:pt x="527493" y="347979"/>
                </a:lnTo>
                <a:lnTo>
                  <a:pt x="526608" y="351789"/>
                </a:lnTo>
                <a:lnTo>
                  <a:pt x="525164" y="356869"/>
                </a:lnTo>
                <a:lnTo>
                  <a:pt x="524649" y="359409"/>
                </a:lnTo>
                <a:lnTo>
                  <a:pt x="523029" y="364489"/>
                </a:lnTo>
                <a:lnTo>
                  <a:pt x="521870" y="368299"/>
                </a:lnTo>
                <a:lnTo>
                  <a:pt x="521268" y="369569"/>
                </a:lnTo>
                <a:lnTo>
                  <a:pt x="519379" y="375919"/>
                </a:lnTo>
                <a:lnTo>
                  <a:pt x="518046" y="379729"/>
                </a:lnTo>
                <a:lnTo>
                  <a:pt x="517356" y="380999"/>
                </a:lnTo>
                <a:lnTo>
                  <a:pt x="515207" y="386079"/>
                </a:lnTo>
                <a:lnTo>
                  <a:pt x="512931" y="392429"/>
                </a:lnTo>
                <a:lnTo>
                  <a:pt x="511343" y="394969"/>
                </a:lnTo>
                <a:lnTo>
                  <a:pt x="510527" y="397509"/>
                </a:lnTo>
                <a:lnTo>
                  <a:pt x="497728" y="420369"/>
                </a:lnTo>
                <a:lnTo>
                  <a:pt x="496717" y="422909"/>
                </a:lnTo>
                <a:lnTo>
                  <a:pt x="493607" y="426719"/>
                </a:lnTo>
                <a:lnTo>
                  <a:pt x="490385" y="431799"/>
                </a:lnTo>
                <a:lnTo>
                  <a:pt x="487051" y="436879"/>
                </a:lnTo>
                <a:lnTo>
                  <a:pt x="483609" y="440689"/>
                </a:lnTo>
                <a:lnTo>
                  <a:pt x="481258" y="444499"/>
                </a:lnTo>
                <a:lnTo>
                  <a:pt x="476413" y="449579"/>
                </a:lnTo>
                <a:lnTo>
                  <a:pt x="448095" y="477519"/>
                </a:lnTo>
                <a:lnTo>
                  <a:pt x="429908" y="491489"/>
                </a:lnTo>
                <a:lnTo>
                  <a:pt x="425149" y="495299"/>
                </a:lnTo>
                <a:lnTo>
                  <a:pt x="420314" y="497839"/>
                </a:lnTo>
                <a:lnTo>
                  <a:pt x="415396" y="501649"/>
                </a:lnTo>
                <a:lnTo>
                  <a:pt x="410406" y="504189"/>
                </a:lnTo>
                <a:lnTo>
                  <a:pt x="407041" y="505459"/>
                </a:lnTo>
                <a:lnTo>
                  <a:pt x="405345" y="506729"/>
                </a:lnTo>
                <a:lnTo>
                  <a:pt x="395003" y="511809"/>
                </a:lnTo>
                <a:lnTo>
                  <a:pt x="391488" y="513079"/>
                </a:lnTo>
                <a:lnTo>
                  <a:pt x="389721" y="514349"/>
                </a:lnTo>
                <a:lnTo>
                  <a:pt x="386165" y="515619"/>
                </a:lnTo>
                <a:lnTo>
                  <a:pt x="384379" y="516889"/>
                </a:lnTo>
                <a:lnTo>
                  <a:pt x="378968" y="518159"/>
                </a:lnTo>
                <a:lnTo>
                  <a:pt x="375329" y="519429"/>
                </a:lnTo>
                <a:lnTo>
                  <a:pt x="373496" y="520699"/>
                </a:lnTo>
                <a:lnTo>
                  <a:pt x="367963" y="521969"/>
                </a:lnTo>
                <a:lnTo>
                  <a:pt x="362372" y="524509"/>
                </a:lnTo>
                <a:lnTo>
                  <a:pt x="358607" y="524509"/>
                </a:lnTo>
                <a:lnTo>
                  <a:pt x="356720" y="525779"/>
                </a:lnTo>
                <a:lnTo>
                  <a:pt x="345254" y="528319"/>
                </a:lnTo>
                <a:lnTo>
                  <a:pt x="341384" y="529589"/>
                </a:lnTo>
                <a:lnTo>
                  <a:pt x="339444" y="529589"/>
                </a:lnTo>
                <a:lnTo>
                  <a:pt x="333579" y="530859"/>
                </a:lnTo>
                <a:lnTo>
                  <a:pt x="327672" y="530859"/>
                </a:lnTo>
                <a:lnTo>
                  <a:pt x="321710" y="532129"/>
                </a:lnTo>
                <a:lnTo>
                  <a:pt x="315713" y="532129"/>
                </a:lnTo>
                <a:lnTo>
                  <a:pt x="311688" y="533399"/>
                </a:lnTo>
                <a:lnTo>
                  <a:pt x="471306" y="533399"/>
                </a:lnTo>
                <a:lnTo>
                  <a:pt x="504293" y="504189"/>
                </a:lnTo>
                <a:lnTo>
                  <a:pt x="533820" y="469899"/>
                </a:lnTo>
                <a:lnTo>
                  <a:pt x="557844" y="431799"/>
                </a:lnTo>
                <a:lnTo>
                  <a:pt x="575757" y="388619"/>
                </a:lnTo>
                <a:lnTo>
                  <a:pt x="586951" y="344169"/>
                </a:lnTo>
                <a:lnTo>
                  <a:pt x="590817" y="295909"/>
                </a:lnTo>
                <a:lnTo>
                  <a:pt x="586227" y="243839"/>
                </a:lnTo>
                <a:lnTo>
                  <a:pt x="572982" y="194309"/>
                </a:lnTo>
                <a:lnTo>
                  <a:pt x="551872" y="148589"/>
                </a:lnTo>
                <a:lnTo>
                  <a:pt x="523688" y="107950"/>
                </a:lnTo>
                <a:close/>
              </a:path>
              <a:path w="591185" h="590550">
                <a:moveTo>
                  <a:pt x="295405" y="0"/>
                </a:moveTo>
                <a:lnTo>
                  <a:pt x="247491" y="3809"/>
                </a:lnTo>
                <a:lnTo>
                  <a:pt x="202037" y="15239"/>
                </a:lnTo>
                <a:lnTo>
                  <a:pt x="159652" y="33019"/>
                </a:lnTo>
                <a:lnTo>
                  <a:pt x="120945" y="57150"/>
                </a:lnTo>
                <a:lnTo>
                  <a:pt x="86524" y="86359"/>
                </a:lnTo>
                <a:lnTo>
                  <a:pt x="56998" y="121919"/>
                </a:lnTo>
                <a:lnTo>
                  <a:pt x="32973" y="160019"/>
                </a:lnTo>
                <a:lnTo>
                  <a:pt x="15060" y="201929"/>
                </a:lnTo>
                <a:lnTo>
                  <a:pt x="3866" y="247650"/>
                </a:lnTo>
                <a:lnTo>
                  <a:pt x="0" y="295909"/>
                </a:lnTo>
                <a:lnTo>
                  <a:pt x="4770" y="349250"/>
                </a:lnTo>
                <a:lnTo>
                  <a:pt x="18521" y="398779"/>
                </a:lnTo>
                <a:lnTo>
                  <a:pt x="40415" y="444499"/>
                </a:lnTo>
                <a:lnTo>
                  <a:pt x="69613" y="486409"/>
                </a:lnTo>
                <a:lnTo>
                  <a:pt x="93869" y="421639"/>
                </a:lnTo>
                <a:lnTo>
                  <a:pt x="92095" y="419099"/>
                </a:lnTo>
                <a:lnTo>
                  <a:pt x="90129" y="415289"/>
                </a:lnTo>
                <a:lnTo>
                  <a:pt x="88221" y="412749"/>
                </a:lnTo>
                <a:lnTo>
                  <a:pt x="85457" y="407669"/>
                </a:lnTo>
                <a:lnTo>
                  <a:pt x="83685" y="403859"/>
                </a:lnTo>
                <a:lnTo>
                  <a:pt x="81960" y="400049"/>
                </a:lnTo>
                <a:lnTo>
                  <a:pt x="80286" y="397509"/>
                </a:lnTo>
                <a:lnTo>
                  <a:pt x="77886" y="392429"/>
                </a:lnTo>
                <a:lnTo>
                  <a:pt x="77115" y="389889"/>
                </a:lnTo>
                <a:lnTo>
                  <a:pt x="74880" y="384809"/>
                </a:lnTo>
                <a:lnTo>
                  <a:pt x="72773" y="379729"/>
                </a:lnTo>
                <a:lnTo>
                  <a:pt x="70797" y="373379"/>
                </a:lnTo>
                <a:lnTo>
                  <a:pt x="69549" y="369569"/>
                </a:lnTo>
                <a:lnTo>
                  <a:pt x="68950" y="368299"/>
                </a:lnTo>
                <a:lnTo>
                  <a:pt x="67233" y="363219"/>
                </a:lnTo>
                <a:lnTo>
                  <a:pt x="66160" y="359409"/>
                </a:lnTo>
                <a:lnTo>
                  <a:pt x="65652" y="356869"/>
                </a:lnTo>
                <a:lnTo>
                  <a:pt x="64673" y="353059"/>
                </a:lnTo>
                <a:lnTo>
                  <a:pt x="63323" y="347979"/>
                </a:lnTo>
                <a:lnTo>
                  <a:pt x="62110" y="341629"/>
                </a:lnTo>
                <a:lnTo>
                  <a:pt x="61743" y="340359"/>
                </a:lnTo>
                <a:lnTo>
                  <a:pt x="57683" y="298450"/>
                </a:lnTo>
                <a:lnTo>
                  <a:pt x="57683" y="293369"/>
                </a:lnTo>
                <a:lnTo>
                  <a:pt x="61041" y="255269"/>
                </a:lnTo>
                <a:lnTo>
                  <a:pt x="62114" y="250189"/>
                </a:lnTo>
                <a:lnTo>
                  <a:pt x="63323" y="243839"/>
                </a:lnTo>
                <a:lnTo>
                  <a:pt x="64677" y="238759"/>
                </a:lnTo>
                <a:lnTo>
                  <a:pt x="66164" y="232409"/>
                </a:lnTo>
                <a:lnTo>
                  <a:pt x="67791" y="227329"/>
                </a:lnTo>
                <a:lnTo>
                  <a:pt x="69549" y="220979"/>
                </a:lnTo>
                <a:lnTo>
                  <a:pt x="71438" y="215900"/>
                </a:lnTo>
                <a:lnTo>
                  <a:pt x="73461" y="210819"/>
                </a:lnTo>
                <a:lnTo>
                  <a:pt x="75610" y="204469"/>
                </a:lnTo>
                <a:lnTo>
                  <a:pt x="93088" y="171450"/>
                </a:lnTo>
                <a:lnTo>
                  <a:pt x="94104" y="168909"/>
                </a:lnTo>
                <a:lnTo>
                  <a:pt x="96163" y="166369"/>
                </a:lnTo>
                <a:lnTo>
                  <a:pt x="97214" y="163829"/>
                </a:lnTo>
                <a:lnTo>
                  <a:pt x="99349" y="161289"/>
                </a:lnTo>
                <a:lnTo>
                  <a:pt x="102642" y="156209"/>
                </a:lnTo>
                <a:lnTo>
                  <a:pt x="103766" y="154939"/>
                </a:lnTo>
                <a:lnTo>
                  <a:pt x="107208" y="151129"/>
                </a:lnTo>
                <a:lnTo>
                  <a:pt x="110754" y="146050"/>
                </a:lnTo>
                <a:lnTo>
                  <a:pt x="114407" y="142239"/>
                </a:lnTo>
                <a:lnTo>
                  <a:pt x="118155" y="137159"/>
                </a:lnTo>
                <a:lnTo>
                  <a:pt x="120714" y="134619"/>
                </a:lnTo>
                <a:lnTo>
                  <a:pt x="125967" y="129539"/>
                </a:lnTo>
                <a:lnTo>
                  <a:pt x="130013" y="124459"/>
                </a:lnTo>
                <a:lnTo>
                  <a:pt x="132764" y="121919"/>
                </a:lnTo>
                <a:lnTo>
                  <a:pt x="138394" y="116839"/>
                </a:lnTo>
                <a:lnTo>
                  <a:pt x="142725" y="113029"/>
                </a:lnTo>
                <a:lnTo>
                  <a:pt x="147139" y="110489"/>
                </a:lnTo>
                <a:lnTo>
                  <a:pt x="151643" y="106679"/>
                </a:lnTo>
                <a:lnTo>
                  <a:pt x="156236" y="102869"/>
                </a:lnTo>
                <a:lnTo>
                  <a:pt x="160912" y="100329"/>
                </a:lnTo>
                <a:lnTo>
                  <a:pt x="165668" y="96519"/>
                </a:lnTo>
                <a:lnTo>
                  <a:pt x="170503" y="93979"/>
                </a:lnTo>
                <a:lnTo>
                  <a:pt x="175417" y="90169"/>
                </a:lnTo>
                <a:lnTo>
                  <a:pt x="185472" y="85089"/>
                </a:lnTo>
                <a:lnTo>
                  <a:pt x="188892" y="82550"/>
                </a:lnTo>
                <a:lnTo>
                  <a:pt x="190609" y="82550"/>
                </a:lnTo>
                <a:lnTo>
                  <a:pt x="195818" y="80009"/>
                </a:lnTo>
                <a:lnTo>
                  <a:pt x="199331" y="78739"/>
                </a:lnTo>
                <a:lnTo>
                  <a:pt x="201093" y="77469"/>
                </a:lnTo>
                <a:lnTo>
                  <a:pt x="206438" y="74929"/>
                </a:lnTo>
                <a:lnTo>
                  <a:pt x="211852" y="73659"/>
                </a:lnTo>
                <a:lnTo>
                  <a:pt x="217321" y="71119"/>
                </a:lnTo>
                <a:lnTo>
                  <a:pt x="222850" y="69850"/>
                </a:lnTo>
                <a:lnTo>
                  <a:pt x="228445" y="67309"/>
                </a:lnTo>
                <a:lnTo>
                  <a:pt x="239800" y="64769"/>
                </a:lnTo>
                <a:lnTo>
                  <a:pt x="243640" y="63500"/>
                </a:lnTo>
                <a:lnTo>
                  <a:pt x="245563" y="63500"/>
                </a:lnTo>
                <a:lnTo>
                  <a:pt x="251373" y="62229"/>
                </a:lnTo>
                <a:lnTo>
                  <a:pt x="255280" y="60959"/>
                </a:lnTo>
                <a:lnTo>
                  <a:pt x="257238" y="60959"/>
                </a:lnTo>
                <a:lnTo>
                  <a:pt x="263149" y="59689"/>
                </a:lnTo>
                <a:lnTo>
                  <a:pt x="269104" y="59689"/>
                </a:lnTo>
                <a:lnTo>
                  <a:pt x="275101" y="58419"/>
                </a:lnTo>
                <a:lnTo>
                  <a:pt x="471298" y="58419"/>
                </a:lnTo>
                <a:lnTo>
                  <a:pt x="468318" y="55879"/>
                </a:lnTo>
                <a:lnTo>
                  <a:pt x="429875" y="33019"/>
                </a:lnTo>
                <a:lnTo>
                  <a:pt x="387850" y="15239"/>
                </a:lnTo>
                <a:lnTo>
                  <a:pt x="342831" y="3809"/>
                </a:lnTo>
                <a:lnTo>
                  <a:pt x="295405" y="0"/>
                </a:lnTo>
                <a:close/>
              </a:path>
              <a:path w="591185" h="590550">
                <a:moveTo>
                  <a:pt x="414997" y="317500"/>
                </a:moveTo>
                <a:lnTo>
                  <a:pt x="314064" y="317500"/>
                </a:lnTo>
                <a:lnTo>
                  <a:pt x="266824" y="443229"/>
                </a:lnTo>
                <a:lnTo>
                  <a:pt x="367610" y="443229"/>
                </a:lnTo>
                <a:lnTo>
                  <a:pt x="414997" y="317500"/>
                </a:lnTo>
                <a:close/>
              </a:path>
              <a:path w="591185" h="590550">
                <a:moveTo>
                  <a:pt x="471298" y="58419"/>
                </a:moveTo>
                <a:lnTo>
                  <a:pt x="311688" y="58419"/>
                </a:lnTo>
                <a:lnTo>
                  <a:pt x="317714" y="59689"/>
                </a:lnTo>
                <a:lnTo>
                  <a:pt x="323701" y="59689"/>
                </a:lnTo>
                <a:lnTo>
                  <a:pt x="329645" y="60959"/>
                </a:lnTo>
                <a:lnTo>
                  <a:pt x="335537" y="60959"/>
                </a:lnTo>
                <a:lnTo>
                  <a:pt x="339444" y="62229"/>
                </a:lnTo>
                <a:lnTo>
                  <a:pt x="341384" y="62229"/>
                </a:lnTo>
                <a:lnTo>
                  <a:pt x="347177" y="63500"/>
                </a:lnTo>
                <a:lnTo>
                  <a:pt x="351014" y="64769"/>
                </a:lnTo>
                <a:lnTo>
                  <a:pt x="352922" y="64769"/>
                </a:lnTo>
                <a:lnTo>
                  <a:pt x="364237" y="68579"/>
                </a:lnTo>
                <a:lnTo>
                  <a:pt x="369813" y="69850"/>
                </a:lnTo>
                <a:lnTo>
                  <a:pt x="375329" y="72389"/>
                </a:lnTo>
                <a:lnTo>
                  <a:pt x="378968" y="73659"/>
                </a:lnTo>
                <a:lnTo>
                  <a:pt x="384379" y="74929"/>
                </a:lnTo>
                <a:lnTo>
                  <a:pt x="386165" y="76200"/>
                </a:lnTo>
                <a:lnTo>
                  <a:pt x="391488" y="78739"/>
                </a:lnTo>
                <a:lnTo>
                  <a:pt x="394999" y="80009"/>
                </a:lnTo>
                <a:lnTo>
                  <a:pt x="399773" y="82550"/>
                </a:lnTo>
                <a:lnTo>
                  <a:pt x="402343" y="83819"/>
                </a:lnTo>
                <a:lnTo>
                  <a:pt x="333000" y="267969"/>
                </a:lnTo>
                <a:lnTo>
                  <a:pt x="433665" y="267969"/>
                </a:lnTo>
                <a:lnTo>
                  <a:pt x="502592" y="85089"/>
                </a:lnTo>
                <a:lnTo>
                  <a:pt x="471298" y="58419"/>
                </a:lnTo>
                <a:close/>
              </a:path>
            </a:pathLst>
          </a:custGeom>
          <a:solidFill>
            <a:srgbClr val="049C4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2785550" y="696672"/>
            <a:ext cx="198755" cy="591185"/>
            <a:chOff x="2785550" y="696672"/>
            <a:chExt cx="198755" cy="591185"/>
          </a:xfrm>
        </p:grpSpPr>
        <p:sp>
          <p:nvSpPr>
            <p:cNvPr id="20" name="object 20"/>
            <p:cNvSpPr/>
            <p:nvPr/>
          </p:nvSpPr>
          <p:spPr>
            <a:xfrm>
              <a:off x="2785550" y="696672"/>
              <a:ext cx="131445" cy="591185"/>
            </a:xfrm>
            <a:custGeom>
              <a:avLst/>
              <a:gdLst/>
              <a:ahLst/>
              <a:cxnLst/>
              <a:rect l="l" t="t" r="r" b="b"/>
              <a:pathLst>
                <a:path w="131444" h="591185">
                  <a:moveTo>
                    <a:pt x="131126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131126" y="590814"/>
                  </a:lnTo>
                  <a:lnTo>
                    <a:pt x="131126" y="0"/>
                  </a:lnTo>
                  <a:close/>
                </a:path>
              </a:pathLst>
            </a:custGeom>
            <a:solidFill>
              <a:srgbClr val="B2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931224" y="696672"/>
              <a:ext cx="53340" cy="591185"/>
            </a:xfrm>
            <a:custGeom>
              <a:avLst/>
              <a:gdLst/>
              <a:ahLst/>
              <a:cxnLst/>
              <a:rect l="l" t="t" r="r" b="b"/>
              <a:pathLst>
                <a:path w="53339" h="591185">
                  <a:moveTo>
                    <a:pt x="52988" y="0"/>
                  </a:moveTo>
                  <a:lnTo>
                    <a:pt x="0" y="0"/>
                  </a:lnTo>
                  <a:lnTo>
                    <a:pt x="0" y="590814"/>
                  </a:lnTo>
                  <a:lnTo>
                    <a:pt x="52988" y="590814"/>
                  </a:lnTo>
                  <a:lnTo>
                    <a:pt x="52988" y="0"/>
                  </a:lnTo>
                  <a:close/>
                </a:path>
              </a:pathLst>
            </a:custGeom>
            <a:solidFill>
              <a:srgbClr val="D9DA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8727174" y="6894758"/>
            <a:ext cx="1473834" cy="2673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/>
              <a:t>01.</a:t>
            </a:r>
            <a:r>
              <a:rPr lang="en-US" spc="160" dirty="0"/>
              <a:t>01</a:t>
            </a:r>
            <a:r>
              <a:rPr spc="160" dirty="0"/>
              <a:t>.202</a:t>
            </a:r>
            <a:r>
              <a:rPr lang="en-US" spc="160" dirty="0"/>
              <a:t>5</a:t>
            </a:r>
            <a:endParaRPr spc="16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12909</Words>
  <Application>WPS Presentation</Application>
  <PresentationFormat>Произвольный</PresentationFormat>
  <Paragraphs>1120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Arial</vt:lpstr>
      <vt:lpstr>SimSun</vt:lpstr>
      <vt:lpstr>Wingdings</vt:lpstr>
      <vt:lpstr>Arial</vt:lpstr>
      <vt:lpstr>Verdana</vt:lpstr>
      <vt:lpstr>Microsoft Sans Serif</vt:lpstr>
      <vt:lpstr>Calibri</vt:lpstr>
      <vt:lpstr>Times New Roman</vt:lpstr>
      <vt:lpstr>Times New Roman</vt:lpstr>
      <vt:lpstr>YS Text</vt:lpstr>
      <vt:lpstr>Photograph Signature</vt:lpstr>
      <vt:lpstr>Microsft</vt:lpstr>
      <vt:lpstr>Microsoft Sans Serif</vt:lpstr>
      <vt:lpstr>Tahoma</vt:lpstr>
      <vt:lpstr>Microsoft YaHei</vt:lpstr>
      <vt:lpstr>Arial Unicode MS</vt:lpstr>
      <vt:lpstr>Office Theme</vt:lpstr>
      <vt:lpstr>PowerPoint 演示文稿</vt:lpstr>
      <vt:lpstr>PowerPoint 演示文稿</vt:lpstr>
      <vt:lpstr>Information about the Bank</vt:lpstr>
      <vt:lpstr>Банк сегодня</vt:lpstr>
      <vt:lpstr>Рейтинги от Международных рейтинговых агентств</vt:lpstr>
      <vt:lpstr>Структура акционеров</vt:lpstr>
      <vt:lpstr>Наблюдательный Совет</vt:lpstr>
      <vt:lpstr>Правления</vt:lpstr>
      <vt:lpstr>Управление персоналом</vt:lpstr>
      <vt:lpstr>География бизнеса</vt:lpstr>
      <vt:lpstr>Информация о банке</vt:lpstr>
      <vt:lpstr>Финансовые индикаторы</vt:lpstr>
      <vt:lpstr>Структура кредитного портфеля</vt:lpstr>
      <vt:lpstr>Качество портфеля</vt:lpstr>
      <vt:lpstr>PowerPoint 演示文稿</vt:lpstr>
      <vt:lpstr>01.01.2025</vt:lpstr>
      <vt:lpstr>Исламское финансирование</vt:lpstr>
      <vt:lpstr>Исламское финансирование</vt:lpstr>
      <vt:lpstr>Банки корреспонденты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 01 10 2024 ENGL-RUSS.cdr</dc:title>
  <dc:creator>Мамадиев Музаффар Махамаджанович</dc:creator>
  <cp:lastModifiedBy>Kadr_Ichki</cp:lastModifiedBy>
  <cp:revision>32</cp:revision>
  <dcterms:created xsi:type="dcterms:W3CDTF">2024-10-07T09:09:00Z</dcterms:created>
  <dcterms:modified xsi:type="dcterms:W3CDTF">2025-09-03T05:50:59Z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2024-10-07T05:00:00Z</vt:filetime>
  </property>
  <property fmtid="{D5CDD505-2E9C-101B-9397-08002B2CF9AE}" pid="3" name="Creator">
    <vt:lpwstr>CorelDRAW 2022</vt:lpwstr>
  </property>
  <property fmtid="{D5CDD505-2E9C-101B-9397-08002B2CF9AE}" pid="4" name="LastSaved">
    <vt:filetime>2024-10-07T05:00:00Z</vt:filetime>
  </property>
  <property fmtid="{D5CDD505-2E9C-101B-9397-08002B2CF9AE}" pid="5" name="Producer">
    <vt:lpwstr>Corel PDF Engine Version 24.3.0.571</vt:lpwstr>
  </property>
  <property fmtid="{D5CDD505-2E9C-101B-9397-08002B2CF9AE}" pid="6" name="ICV">
    <vt:lpwstr>871F7A98CE984E4FA4312090DEB09A1B_11</vt:lpwstr>
  </property>
  <property fmtid="{D5CDD505-2E9C-101B-9397-08002B2CF9AE}" pid="7" name="KSOProductBuildVer">
    <vt:lpwstr>1049-12.2.0.20755</vt:lpwstr>
  </property>
</Properties>
</file>